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9"/>
  </p:notesMasterIdLst>
  <p:sldIdLst>
    <p:sldId id="256" r:id="rId3"/>
    <p:sldId id="259" r:id="rId4"/>
    <p:sldId id="258" r:id="rId5"/>
    <p:sldId id="269" r:id="rId6"/>
    <p:sldId id="261" r:id="rId7"/>
    <p:sldId id="264" r:id="rId8"/>
    <p:sldId id="266" r:id="rId9"/>
    <p:sldId id="273" r:id="rId10"/>
    <p:sldId id="288" r:id="rId11"/>
    <p:sldId id="274" r:id="rId12"/>
    <p:sldId id="287" r:id="rId13"/>
    <p:sldId id="268" r:id="rId14"/>
    <p:sldId id="293" r:id="rId15"/>
    <p:sldId id="289" r:id="rId16"/>
    <p:sldId id="263" r:id="rId17"/>
    <p:sldId id="290" r:id="rId18"/>
    <p:sldId id="291" r:id="rId19"/>
    <p:sldId id="292" r:id="rId20"/>
    <p:sldId id="294" r:id="rId21"/>
    <p:sldId id="276" r:id="rId22"/>
    <p:sldId id="277" r:id="rId23"/>
    <p:sldId id="278" r:id="rId24"/>
    <p:sldId id="279" r:id="rId25"/>
    <p:sldId id="280" r:id="rId26"/>
    <p:sldId id="296" r:id="rId27"/>
    <p:sldId id="281" r:id="rId28"/>
    <p:sldId id="282" r:id="rId29"/>
    <p:sldId id="283" r:id="rId30"/>
    <p:sldId id="284" r:id="rId31"/>
    <p:sldId id="285" r:id="rId32"/>
    <p:sldId id="286" r:id="rId33"/>
    <p:sldId id="297" r:id="rId34"/>
    <p:sldId id="298" r:id="rId35"/>
    <p:sldId id="299" r:id="rId36"/>
    <p:sldId id="267" r:id="rId37"/>
    <p:sldId id="265" r:id="rId38"/>
  </p:sldIdLst>
  <p:sldSz cx="18288000" cy="10287000"/>
  <p:notesSz cx="6858000" cy="9144000"/>
  <p:embeddedFontLst>
    <p:embeddedFont>
      <p:font typeface="Archivo Black" panose="020B0604020202020204" charset="0"/>
      <p:regular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Montserrat Classic Bold" panose="020B0604020202020204" charset="0"/>
      <p:regular r:id="rId47"/>
    </p:embeddedFont>
    <p:embeddedFont>
      <p:font typeface="Montserrat Light" panose="00000400000000000000" pitchFamily="2" charset="0"/>
      <p:regular r:id="rId48"/>
      <p:italic r:id="rId49"/>
    </p:embeddedFont>
    <p:embeddedFont>
      <p:font typeface="Montserrat Light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77193" autoAdjust="0"/>
  </p:normalViewPr>
  <p:slideViewPr>
    <p:cSldViewPr>
      <p:cViewPr varScale="1">
        <p:scale>
          <a:sx n="59" d="100"/>
          <a:sy n="59" d="100"/>
        </p:scale>
        <p:origin x="150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 Xin Sun" userId="ac62ef58a2fe3e01" providerId="LiveId" clId="{2814AE76-56FD-46A1-8FB0-B1FCD1EBB92A}"/>
    <pc:docChg chg="undo redo custSel addSld delSld modSld sldOrd">
      <pc:chgData name="Jia Xin Sun" userId="ac62ef58a2fe3e01" providerId="LiveId" clId="{2814AE76-56FD-46A1-8FB0-B1FCD1EBB92A}" dt="2023-12-15T00:18:57.899" v="1340" actId="20577"/>
      <pc:docMkLst>
        <pc:docMk/>
      </pc:docMkLst>
      <pc:sldChg chg="addSp delSp modSp mod">
        <pc:chgData name="Jia Xin Sun" userId="ac62ef58a2fe3e01" providerId="LiveId" clId="{2814AE76-56FD-46A1-8FB0-B1FCD1EBB92A}" dt="2023-12-14T23:22:18.395" v="1174" actId="20577"/>
        <pc:sldMkLst>
          <pc:docMk/>
          <pc:sldMk cId="0" sldId="256"/>
        </pc:sldMkLst>
        <pc:spChg chg="del">
          <ac:chgData name="Jia Xin Sun" userId="ac62ef58a2fe3e01" providerId="LiveId" clId="{2814AE76-56FD-46A1-8FB0-B1FCD1EBB92A}" dt="2023-12-14T23:21:02.506" v="1034" actId="478"/>
          <ac:spMkLst>
            <pc:docMk/>
            <pc:sldMk cId="0" sldId="256"/>
            <ac:spMk id="3" creationId="{00000000-0000-0000-0000-000000000000}"/>
          </ac:spMkLst>
        </pc:spChg>
        <pc:spChg chg="add del mod">
          <ac:chgData name="Jia Xin Sun" userId="ac62ef58a2fe3e01" providerId="LiveId" clId="{2814AE76-56FD-46A1-8FB0-B1FCD1EBB92A}" dt="2023-12-14T23:21:06.809" v="1037" actId="14100"/>
          <ac:spMkLst>
            <pc:docMk/>
            <pc:sldMk cId="0" sldId="256"/>
            <ac:spMk id="4" creationId="{00000000-0000-0000-0000-000000000000}"/>
          </ac:spMkLst>
        </pc:spChg>
        <pc:spChg chg="mod">
          <ac:chgData name="Jia Xin Sun" userId="ac62ef58a2fe3e01" providerId="LiveId" clId="{2814AE76-56FD-46A1-8FB0-B1FCD1EBB92A}" dt="2023-12-14T23:22:03.577" v="1153" actId="1076"/>
          <ac:spMkLst>
            <pc:docMk/>
            <pc:sldMk cId="0" sldId="256"/>
            <ac:spMk id="11" creationId="{00000000-0000-0000-0000-000000000000}"/>
          </ac:spMkLst>
        </pc:spChg>
        <pc:spChg chg="del mod">
          <ac:chgData name="Jia Xin Sun" userId="ac62ef58a2fe3e01" providerId="LiveId" clId="{2814AE76-56FD-46A1-8FB0-B1FCD1EBB92A}" dt="2023-12-14T23:21:04.219" v="1036" actId="478"/>
          <ac:spMkLst>
            <pc:docMk/>
            <pc:sldMk cId="0" sldId="256"/>
            <ac:spMk id="12" creationId="{00000000-0000-0000-0000-000000000000}"/>
          </ac:spMkLst>
        </pc:spChg>
        <pc:spChg chg="add del mod">
          <ac:chgData name="Jia Xin Sun" userId="ac62ef58a2fe3e01" providerId="LiveId" clId="{2814AE76-56FD-46A1-8FB0-B1FCD1EBB92A}" dt="2023-12-14T23:22:18.395" v="1174" actId="20577"/>
          <ac:spMkLst>
            <pc:docMk/>
            <pc:sldMk cId="0" sldId="256"/>
            <ac:spMk id="13" creationId="{00000000-0000-0000-0000-000000000000}"/>
          </ac:spMkLst>
        </pc:spChg>
        <pc:grpChg chg="mod">
          <ac:chgData name="Jia Xin Sun" userId="ac62ef58a2fe3e01" providerId="LiveId" clId="{2814AE76-56FD-46A1-8FB0-B1FCD1EBB92A}" dt="2023-12-14T23:22:01.297" v="1152" actId="1076"/>
          <ac:grpSpMkLst>
            <pc:docMk/>
            <pc:sldMk cId="0" sldId="256"/>
            <ac:grpSpMk id="7" creationId="{00000000-0000-0000-0000-000000000000}"/>
          </ac:grpSpMkLst>
        </pc:grpChg>
      </pc:sldChg>
      <pc:sldChg chg="del">
        <pc:chgData name="Jia Xin Sun" userId="ac62ef58a2fe3e01" providerId="LiveId" clId="{2814AE76-56FD-46A1-8FB0-B1FCD1EBB92A}" dt="2023-12-14T23:02:51.156" v="765" actId="47"/>
        <pc:sldMkLst>
          <pc:docMk/>
          <pc:sldMk cId="0" sldId="257"/>
        </pc:sldMkLst>
      </pc:sldChg>
      <pc:sldChg chg="addSp delSp modSp mod ord">
        <pc:chgData name="Jia Xin Sun" userId="ac62ef58a2fe3e01" providerId="LiveId" clId="{2814AE76-56FD-46A1-8FB0-B1FCD1EBB92A}" dt="2023-12-14T23:48:36.763" v="1308"/>
        <pc:sldMkLst>
          <pc:docMk/>
          <pc:sldMk cId="0" sldId="259"/>
        </pc:sldMkLst>
        <pc:spChg chg="mod">
          <ac:chgData name="Jia Xin Sun" userId="ac62ef58a2fe3e01" providerId="LiveId" clId="{2814AE76-56FD-46A1-8FB0-B1FCD1EBB92A}" dt="2023-12-14T23:06:20.043" v="808" actId="20577"/>
          <ac:spMkLst>
            <pc:docMk/>
            <pc:sldMk cId="0" sldId="259"/>
            <ac:spMk id="23" creationId="{00000000-0000-0000-0000-000000000000}"/>
          </ac:spMkLst>
        </pc:spChg>
        <pc:spChg chg="del">
          <ac:chgData name="Jia Xin Sun" userId="ac62ef58a2fe3e01" providerId="LiveId" clId="{2814AE76-56FD-46A1-8FB0-B1FCD1EBB92A}" dt="2023-12-14T23:06:22.267" v="809" actId="478"/>
          <ac:spMkLst>
            <pc:docMk/>
            <pc:sldMk cId="0" sldId="259"/>
            <ac:spMk id="25" creationId="{00000000-0000-0000-0000-000000000000}"/>
          </ac:spMkLst>
        </pc:spChg>
        <pc:spChg chg="mod">
          <ac:chgData name="Jia Xin Sun" userId="ac62ef58a2fe3e01" providerId="LiveId" clId="{2814AE76-56FD-46A1-8FB0-B1FCD1EBB92A}" dt="2023-12-14T23:48:36.763" v="1308"/>
          <ac:spMkLst>
            <pc:docMk/>
            <pc:sldMk cId="0" sldId="259"/>
            <ac:spMk id="30" creationId="{00000000-0000-0000-0000-000000000000}"/>
          </ac:spMkLst>
        </pc:spChg>
        <pc:spChg chg="mod">
          <ac:chgData name="Jia Xin Sun" userId="ac62ef58a2fe3e01" providerId="LiveId" clId="{2814AE76-56FD-46A1-8FB0-B1FCD1EBB92A}" dt="2023-12-14T23:07:34.231" v="834"/>
          <ac:spMkLst>
            <pc:docMk/>
            <pc:sldMk cId="0" sldId="259"/>
            <ac:spMk id="31" creationId="{00000000-0000-0000-0000-000000000000}"/>
          </ac:spMkLst>
        </pc:spChg>
        <pc:spChg chg="add mod">
          <ac:chgData name="Jia Xin Sun" userId="ac62ef58a2fe3e01" providerId="LiveId" clId="{2814AE76-56FD-46A1-8FB0-B1FCD1EBB92A}" dt="2023-12-14T23:48:33.561" v="1307" actId="1076"/>
          <ac:spMkLst>
            <pc:docMk/>
            <pc:sldMk cId="0" sldId="259"/>
            <ac:spMk id="33" creationId="{66066918-3581-DF34-3B8F-8F61BCF40CBA}"/>
          </ac:spMkLst>
        </pc:spChg>
      </pc:sldChg>
      <pc:sldChg chg="del">
        <pc:chgData name="Jia Xin Sun" userId="ac62ef58a2fe3e01" providerId="LiveId" clId="{2814AE76-56FD-46A1-8FB0-B1FCD1EBB92A}" dt="2023-12-14T23:02:54.275" v="766" actId="47"/>
        <pc:sldMkLst>
          <pc:docMk/>
          <pc:sldMk cId="0" sldId="260"/>
        </pc:sldMkLst>
      </pc:sldChg>
      <pc:sldChg chg="del">
        <pc:chgData name="Jia Xin Sun" userId="ac62ef58a2fe3e01" providerId="LiveId" clId="{2814AE76-56FD-46A1-8FB0-B1FCD1EBB92A}" dt="2023-12-14T23:02:57.501" v="767" actId="47"/>
        <pc:sldMkLst>
          <pc:docMk/>
          <pc:sldMk cId="0" sldId="262"/>
        </pc:sldMkLst>
      </pc:sldChg>
      <pc:sldChg chg="addSp delSp modSp add mod">
        <pc:chgData name="Jia Xin Sun" userId="ac62ef58a2fe3e01" providerId="LiveId" clId="{2814AE76-56FD-46A1-8FB0-B1FCD1EBB92A}" dt="2023-12-14T22:36:23.100" v="297" actId="20577"/>
        <pc:sldMkLst>
          <pc:docMk/>
          <pc:sldMk cId="369118694" sldId="263"/>
        </pc:sldMkLst>
        <pc:spChg chg="add mod ord">
          <ac:chgData name="Jia Xin Sun" userId="ac62ef58a2fe3e01" providerId="LiveId" clId="{2814AE76-56FD-46A1-8FB0-B1FCD1EBB92A}" dt="2023-12-14T22:35:08.923" v="273" actId="167"/>
          <ac:spMkLst>
            <pc:docMk/>
            <pc:sldMk cId="369118694" sldId="263"/>
            <ac:spMk id="2" creationId="{9CA668ED-2128-E6A5-3C74-4A8AD5F2BC55}"/>
          </ac:spMkLst>
        </pc:spChg>
        <pc:spChg chg="add mod">
          <ac:chgData name="Jia Xin Sun" userId="ac62ef58a2fe3e01" providerId="LiveId" clId="{2814AE76-56FD-46A1-8FB0-B1FCD1EBB92A}" dt="2023-12-14T22:36:23.100" v="297" actId="20577"/>
          <ac:spMkLst>
            <pc:docMk/>
            <pc:sldMk cId="369118694" sldId="263"/>
            <ac:spMk id="4" creationId="{5BAA0C2C-D868-6DA3-96CC-89D680504966}"/>
          </ac:spMkLst>
        </pc:spChg>
        <pc:spChg chg="del mod">
          <ac:chgData name="Jia Xin Sun" userId="ac62ef58a2fe3e01" providerId="LiveId" clId="{2814AE76-56FD-46A1-8FB0-B1FCD1EBB92A}" dt="2023-12-14T22:35:40.930" v="283"/>
          <ac:spMkLst>
            <pc:docMk/>
            <pc:sldMk cId="369118694" sldId="263"/>
            <ac:spMk id="9" creationId="{04226F7A-A255-0D1C-7E38-DCCE7C776182}"/>
          </ac:spMkLst>
        </pc:spChg>
      </pc:sldChg>
      <pc:sldChg chg="addSp delSp modSp mod ord">
        <pc:chgData name="Jia Xin Sun" userId="ac62ef58a2fe3e01" providerId="LiveId" clId="{2814AE76-56FD-46A1-8FB0-B1FCD1EBB92A}" dt="2023-12-14T23:12:58.604" v="934" actId="20577"/>
        <pc:sldMkLst>
          <pc:docMk/>
          <pc:sldMk cId="0" sldId="265"/>
        </pc:sldMkLst>
        <pc:spChg chg="add del">
          <ac:chgData name="Jia Xin Sun" userId="ac62ef58a2fe3e01" providerId="LiveId" clId="{2814AE76-56FD-46A1-8FB0-B1FCD1EBB92A}" dt="2023-12-14T23:02:03.334" v="744" actId="478"/>
          <ac:spMkLst>
            <pc:docMk/>
            <pc:sldMk cId="0" sldId="265"/>
            <ac:spMk id="2" creationId="{00000000-0000-0000-0000-000000000000}"/>
          </ac:spMkLst>
        </pc:spChg>
        <pc:spChg chg="del">
          <ac:chgData name="Jia Xin Sun" userId="ac62ef58a2fe3e01" providerId="LiveId" clId="{2814AE76-56FD-46A1-8FB0-B1FCD1EBB92A}" dt="2023-12-14T23:02:04.763" v="745" actId="478"/>
          <ac:spMkLst>
            <pc:docMk/>
            <pc:sldMk cId="0" sldId="265"/>
            <ac:spMk id="8" creationId="{00000000-0000-0000-0000-000000000000}"/>
          </ac:spMkLst>
        </pc:spChg>
        <pc:spChg chg="del">
          <ac:chgData name="Jia Xin Sun" userId="ac62ef58a2fe3e01" providerId="LiveId" clId="{2814AE76-56FD-46A1-8FB0-B1FCD1EBB92A}" dt="2023-12-14T23:02:11.452" v="750" actId="478"/>
          <ac:spMkLst>
            <pc:docMk/>
            <pc:sldMk cId="0" sldId="265"/>
            <ac:spMk id="9" creationId="{00000000-0000-0000-0000-000000000000}"/>
          </ac:spMkLst>
        </pc:spChg>
        <pc:spChg chg="del">
          <ac:chgData name="Jia Xin Sun" userId="ac62ef58a2fe3e01" providerId="LiveId" clId="{2814AE76-56FD-46A1-8FB0-B1FCD1EBB92A}" dt="2023-12-14T23:02:07.707" v="747" actId="478"/>
          <ac:spMkLst>
            <pc:docMk/>
            <pc:sldMk cId="0" sldId="265"/>
            <ac:spMk id="10" creationId="{00000000-0000-0000-0000-000000000000}"/>
          </ac:spMkLst>
        </pc:spChg>
        <pc:spChg chg="del">
          <ac:chgData name="Jia Xin Sun" userId="ac62ef58a2fe3e01" providerId="LiveId" clId="{2814AE76-56FD-46A1-8FB0-B1FCD1EBB92A}" dt="2023-12-14T23:02:05.835" v="746" actId="478"/>
          <ac:spMkLst>
            <pc:docMk/>
            <pc:sldMk cId="0" sldId="265"/>
            <ac:spMk id="11" creationId="{00000000-0000-0000-0000-000000000000}"/>
          </ac:spMkLst>
        </pc:spChg>
        <pc:spChg chg="del">
          <ac:chgData name="Jia Xin Sun" userId="ac62ef58a2fe3e01" providerId="LiveId" clId="{2814AE76-56FD-46A1-8FB0-B1FCD1EBB92A}" dt="2023-12-14T23:02:09.339" v="748" actId="478"/>
          <ac:spMkLst>
            <pc:docMk/>
            <pc:sldMk cId="0" sldId="265"/>
            <ac:spMk id="13" creationId="{00000000-0000-0000-0000-000000000000}"/>
          </ac:spMkLst>
        </pc:spChg>
        <pc:spChg chg="add mod">
          <ac:chgData name="Jia Xin Sun" userId="ac62ef58a2fe3e01" providerId="LiveId" clId="{2814AE76-56FD-46A1-8FB0-B1FCD1EBB92A}" dt="2023-12-14T23:12:58.604" v="934" actId="20577"/>
          <ac:spMkLst>
            <pc:docMk/>
            <pc:sldMk cId="0" sldId="265"/>
            <ac:spMk id="14" creationId="{2071C4B7-B432-649C-E3B7-69AC2DC7C78C}"/>
          </ac:spMkLst>
        </pc:spChg>
        <pc:spChg chg="add mod">
          <ac:chgData name="Jia Xin Sun" userId="ac62ef58a2fe3e01" providerId="LiveId" clId="{2814AE76-56FD-46A1-8FB0-B1FCD1EBB92A}" dt="2023-12-14T23:02:36.638" v="762" actId="403"/>
          <ac:spMkLst>
            <pc:docMk/>
            <pc:sldMk cId="0" sldId="265"/>
            <ac:spMk id="15" creationId="{64155C1A-2A03-1E5B-191D-6389C2766D84}"/>
          </ac:spMkLst>
        </pc:spChg>
        <pc:picChg chg="del">
          <ac:chgData name="Jia Xin Sun" userId="ac62ef58a2fe3e01" providerId="LiveId" clId="{2814AE76-56FD-46A1-8FB0-B1FCD1EBB92A}" dt="2023-12-14T23:02:12.330" v="751" actId="478"/>
          <ac:picMkLst>
            <pc:docMk/>
            <pc:sldMk cId="0" sldId="265"/>
            <ac:picMk id="3" creationId="{00000000-0000-0000-0000-000000000000}"/>
          </ac:picMkLst>
        </pc:picChg>
        <pc:picChg chg="del">
          <ac:chgData name="Jia Xin Sun" userId="ac62ef58a2fe3e01" providerId="LiveId" clId="{2814AE76-56FD-46A1-8FB0-B1FCD1EBB92A}" dt="2023-12-14T23:02:10.139" v="749" actId="478"/>
          <ac:picMkLst>
            <pc:docMk/>
            <pc:sldMk cId="0" sldId="265"/>
            <ac:picMk id="12" creationId="{00000000-0000-0000-0000-000000000000}"/>
          </ac:picMkLst>
        </pc:picChg>
      </pc:sldChg>
      <pc:sldChg chg="delSp modSp mod ord">
        <pc:chgData name="Jia Xin Sun" userId="ac62ef58a2fe3e01" providerId="LiveId" clId="{2814AE76-56FD-46A1-8FB0-B1FCD1EBB92A}" dt="2023-12-14T23:27:14.595" v="1185" actId="403"/>
        <pc:sldMkLst>
          <pc:docMk/>
          <pc:sldMk cId="0" sldId="266"/>
        </pc:sldMkLst>
        <pc:spChg chg="mod">
          <ac:chgData name="Jia Xin Sun" userId="ac62ef58a2fe3e01" providerId="LiveId" clId="{2814AE76-56FD-46A1-8FB0-B1FCD1EBB92A}" dt="2023-12-14T22:29:11.338" v="142" actId="1076"/>
          <ac:spMkLst>
            <pc:docMk/>
            <pc:sldMk cId="0" sldId="266"/>
            <ac:spMk id="33" creationId="{00000000-0000-0000-0000-000000000000}"/>
          </ac:spMkLst>
        </pc:spChg>
        <pc:spChg chg="del">
          <ac:chgData name="Jia Xin Sun" userId="ac62ef58a2fe3e01" providerId="LiveId" clId="{2814AE76-56FD-46A1-8FB0-B1FCD1EBB92A}" dt="2023-12-14T22:29:07.771" v="141" actId="478"/>
          <ac:spMkLst>
            <pc:docMk/>
            <pc:sldMk cId="0" sldId="266"/>
            <ac:spMk id="34" creationId="{00000000-0000-0000-0000-000000000000}"/>
          </ac:spMkLst>
        </pc:spChg>
        <pc:spChg chg="mod">
          <ac:chgData name="Jia Xin Sun" userId="ac62ef58a2fe3e01" providerId="LiveId" clId="{2814AE76-56FD-46A1-8FB0-B1FCD1EBB92A}" dt="2023-12-14T23:27:14.595" v="1185" actId="403"/>
          <ac:spMkLst>
            <pc:docMk/>
            <pc:sldMk cId="0" sldId="266"/>
            <ac:spMk id="35" creationId="{00000000-0000-0000-0000-000000000000}"/>
          </ac:spMkLst>
        </pc:spChg>
        <pc:spChg chg="mod">
          <ac:chgData name="Jia Xin Sun" userId="ac62ef58a2fe3e01" providerId="LiveId" clId="{2814AE76-56FD-46A1-8FB0-B1FCD1EBB92A}" dt="2023-12-14T22:28:10.250" v="124" actId="1076"/>
          <ac:spMkLst>
            <pc:docMk/>
            <pc:sldMk cId="0" sldId="266"/>
            <ac:spMk id="36" creationId="{00000000-0000-0000-0000-000000000000}"/>
          </ac:spMkLst>
        </pc:spChg>
        <pc:spChg chg="del">
          <ac:chgData name="Jia Xin Sun" userId="ac62ef58a2fe3e01" providerId="LiveId" clId="{2814AE76-56FD-46A1-8FB0-B1FCD1EBB92A}" dt="2023-12-14T22:26:17.821" v="47" actId="478"/>
          <ac:spMkLst>
            <pc:docMk/>
            <pc:sldMk cId="0" sldId="266"/>
            <ac:spMk id="37" creationId="{00000000-0000-0000-0000-000000000000}"/>
          </ac:spMkLst>
        </pc:spChg>
        <pc:spChg chg="del mod">
          <ac:chgData name="Jia Xin Sun" userId="ac62ef58a2fe3e01" providerId="LiveId" clId="{2814AE76-56FD-46A1-8FB0-B1FCD1EBB92A}" dt="2023-12-14T22:28:53.244" v="137" actId="478"/>
          <ac:spMkLst>
            <pc:docMk/>
            <pc:sldMk cId="0" sldId="266"/>
            <ac:spMk id="38" creationId="{00000000-0000-0000-0000-000000000000}"/>
          </ac:spMkLst>
        </pc:spChg>
        <pc:spChg chg="mod">
          <ac:chgData name="Jia Xin Sun" userId="ac62ef58a2fe3e01" providerId="LiveId" clId="{2814AE76-56FD-46A1-8FB0-B1FCD1EBB92A}" dt="2023-12-14T23:27:05.722" v="1182" actId="20577"/>
          <ac:spMkLst>
            <pc:docMk/>
            <pc:sldMk cId="0" sldId="266"/>
            <ac:spMk id="39" creationId="{00000000-0000-0000-0000-000000000000}"/>
          </ac:spMkLst>
        </pc:spChg>
        <pc:spChg chg="del">
          <ac:chgData name="Jia Xin Sun" userId="ac62ef58a2fe3e01" providerId="LiveId" clId="{2814AE76-56FD-46A1-8FB0-B1FCD1EBB92A}" dt="2023-12-14T22:27:20.506" v="102" actId="478"/>
          <ac:spMkLst>
            <pc:docMk/>
            <pc:sldMk cId="0" sldId="266"/>
            <ac:spMk id="40" creationId="{00000000-0000-0000-0000-000000000000}"/>
          </ac:spMkLst>
        </pc:spChg>
        <pc:spChg chg="del mod">
          <ac:chgData name="Jia Xin Sun" userId="ac62ef58a2fe3e01" providerId="LiveId" clId="{2814AE76-56FD-46A1-8FB0-B1FCD1EBB92A}" dt="2023-12-14T22:27:11.899" v="96" actId="478"/>
          <ac:spMkLst>
            <pc:docMk/>
            <pc:sldMk cId="0" sldId="266"/>
            <ac:spMk id="41" creationId="{00000000-0000-0000-0000-000000000000}"/>
          </ac:spMkLst>
        </pc:spChg>
        <pc:spChg chg="del">
          <ac:chgData name="Jia Xin Sun" userId="ac62ef58a2fe3e01" providerId="LiveId" clId="{2814AE76-56FD-46A1-8FB0-B1FCD1EBB92A}" dt="2023-12-14T22:27:15.500" v="100" actId="478"/>
          <ac:spMkLst>
            <pc:docMk/>
            <pc:sldMk cId="0" sldId="266"/>
            <ac:spMk id="42" creationId="{00000000-0000-0000-0000-000000000000}"/>
          </ac:spMkLst>
        </pc:spChg>
        <pc:spChg chg="del mod">
          <ac:chgData name="Jia Xin Sun" userId="ac62ef58a2fe3e01" providerId="LiveId" clId="{2814AE76-56FD-46A1-8FB0-B1FCD1EBB92A}" dt="2023-12-14T22:27:12.957" v="97" actId="478"/>
          <ac:spMkLst>
            <pc:docMk/>
            <pc:sldMk cId="0" sldId="266"/>
            <ac:spMk id="43" creationId="{00000000-0000-0000-0000-000000000000}"/>
          </ac:spMkLst>
        </pc:spChg>
        <pc:grpChg chg="mod">
          <ac:chgData name="Jia Xin Sun" userId="ac62ef58a2fe3e01" providerId="LiveId" clId="{2814AE76-56FD-46A1-8FB0-B1FCD1EBB92A}" dt="2023-12-14T22:27:39.106" v="111" actId="1076"/>
          <ac:grpSpMkLst>
            <pc:docMk/>
            <pc:sldMk cId="0" sldId="266"/>
            <ac:grpSpMk id="6" creationId="{00000000-0000-0000-0000-000000000000}"/>
          </ac:grpSpMkLst>
        </pc:grpChg>
        <pc:grpChg chg="mod">
          <ac:chgData name="Jia Xin Sun" userId="ac62ef58a2fe3e01" providerId="LiveId" clId="{2814AE76-56FD-46A1-8FB0-B1FCD1EBB92A}" dt="2023-12-14T22:27:50.818" v="115" actId="1076"/>
          <ac:grpSpMkLst>
            <pc:docMk/>
            <pc:sldMk cId="0" sldId="266"/>
            <ac:grpSpMk id="9" creationId="{00000000-0000-0000-0000-000000000000}"/>
          </ac:grpSpMkLst>
        </pc:grpChg>
        <pc:grpChg chg="mod">
          <ac:chgData name="Jia Xin Sun" userId="ac62ef58a2fe3e01" providerId="LiveId" clId="{2814AE76-56FD-46A1-8FB0-B1FCD1EBB92A}" dt="2023-12-14T22:27:43.658" v="112" actId="1076"/>
          <ac:grpSpMkLst>
            <pc:docMk/>
            <pc:sldMk cId="0" sldId="266"/>
            <ac:grpSpMk id="11" creationId="{00000000-0000-0000-0000-000000000000}"/>
          </ac:grpSpMkLst>
        </pc:grpChg>
        <pc:grpChg chg="del">
          <ac:chgData name="Jia Xin Sun" userId="ac62ef58a2fe3e01" providerId="LiveId" clId="{2814AE76-56FD-46A1-8FB0-B1FCD1EBB92A}" dt="2023-12-14T22:25:50.058" v="39" actId="478"/>
          <ac:grpSpMkLst>
            <pc:docMk/>
            <pc:sldMk cId="0" sldId="266"/>
            <ac:grpSpMk id="13" creationId="{00000000-0000-0000-0000-000000000000}"/>
          </ac:grpSpMkLst>
        </pc:grpChg>
        <pc:grpChg chg="mod">
          <ac:chgData name="Jia Xin Sun" userId="ac62ef58a2fe3e01" providerId="LiveId" clId="{2814AE76-56FD-46A1-8FB0-B1FCD1EBB92A}" dt="2023-12-14T22:27:28.954" v="106" actId="1076"/>
          <ac:grpSpMkLst>
            <pc:docMk/>
            <pc:sldMk cId="0" sldId="266"/>
            <ac:grpSpMk id="15" creationId="{00000000-0000-0000-0000-000000000000}"/>
          </ac:grpSpMkLst>
        </pc:grpChg>
        <pc:grpChg chg="mod">
          <ac:chgData name="Jia Xin Sun" userId="ac62ef58a2fe3e01" providerId="LiveId" clId="{2814AE76-56FD-46A1-8FB0-B1FCD1EBB92A}" dt="2023-12-14T22:27:55.138" v="116" actId="1076"/>
          <ac:grpSpMkLst>
            <pc:docMk/>
            <pc:sldMk cId="0" sldId="266"/>
            <ac:grpSpMk id="18" creationId="{00000000-0000-0000-0000-000000000000}"/>
          </ac:grpSpMkLst>
        </pc:grpChg>
        <pc:grpChg chg="mod">
          <ac:chgData name="Jia Xin Sun" userId="ac62ef58a2fe3e01" providerId="LiveId" clId="{2814AE76-56FD-46A1-8FB0-B1FCD1EBB92A}" dt="2023-12-14T22:27:59.089" v="117" actId="1076"/>
          <ac:grpSpMkLst>
            <pc:docMk/>
            <pc:sldMk cId="0" sldId="266"/>
            <ac:grpSpMk id="20" creationId="{00000000-0000-0000-0000-000000000000}"/>
          </ac:grpSpMkLst>
        </pc:grpChg>
        <pc:grpChg chg="del">
          <ac:chgData name="Jia Xin Sun" userId="ac62ef58a2fe3e01" providerId="LiveId" clId="{2814AE76-56FD-46A1-8FB0-B1FCD1EBB92A}" dt="2023-12-14T22:27:35.419" v="109" actId="478"/>
          <ac:grpSpMkLst>
            <pc:docMk/>
            <pc:sldMk cId="0" sldId="266"/>
            <ac:grpSpMk id="22" creationId="{00000000-0000-0000-0000-000000000000}"/>
          </ac:grpSpMkLst>
        </pc:grpChg>
        <pc:grpChg chg="del">
          <ac:chgData name="Jia Xin Sun" userId="ac62ef58a2fe3e01" providerId="LiveId" clId="{2814AE76-56FD-46A1-8FB0-B1FCD1EBB92A}" dt="2023-12-14T22:27:07.722" v="90" actId="478"/>
          <ac:grpSpMkLst>
            <pc:docMk/>
            <pc:sldMk cId="0" sldId="266"/>
            <ac:grpSpMk id="24" creationId="{00000000-0000-0000-0000-000000000000}"/>
          </ac:grpSpMkLst>
        </pc:grpChg>
        <pc:grpChg chg="del">
          <ac:chgData name="Jia Xin Sun" userId="ac62ef58a2fe3e01" providerId="LiveId" clId="{2814AE76-56FD-46A1-8FB0-B1FCD1EBB92A}" dt="2023-12-14T22:27:13.595" v="98" actId="478"/>
          <ac:grpSpMkLst>
            <pc:docMk/>
            <pc:sldMk cId="0" sldId="266"/>
            <ac:grpSpMk id="27" creationId="{00000000-0000-0000-0000-000000000000}"/>
          </ac:grpSpMkLst>
        </pc:grpChg>
        <pc:grpChg chg="del">
          <ac:chgData name="Jia Xin Sun" userId="ac62ef58a2fe3e01" providerId="LiveId" clId="{2814AE76-56FD-46A1-8FB0-B1FCD1EBB92A}" dt="2023-12-14T22:27:09.475" v="93" actId="478"/>
          <ac:grpSpMkLst>
            <pc:docMk/>
            <pc:sldMk cId="0" sldId="266"/>
            <ac:grpSpMk id="29" creationId="{00000000-0000-0000-0000-000000000000}"/>
          </ac:grpSpMkLst>
        </pc:grpChg>
        <pc:grpChg chg="del">
          <ac:chgData name="Jia Xin Sun" userId="ac62ef58a2fe3e01" providerId="LiveId" clId="{2814AE76-56FD-46A1-8FB0-B1FCD1EBB92A}" dt="2023-12-14T22:27:14.138" v="99" actId="478"/>
          <ac:grpSpMkLst>
            <pc:docMk/>
            <pc:sldMk cId="0" sldId="266"/>
            <ac:grpSpMk id="31" creationId="{00000000-0000-0000-0000-000000000000}"/>
          </ac:grpSpMkLst>
        </pc:grpChg>
      </pc:sldChg>
      <pc:sldChg chg="addSp delSp modSp mod">
        <pc:chgData name="Jia Xin Sun" userId="ac62ef58a2fe3e01" providerId="LiveId" clId="{2814AE76-56FD-46A1-8FB0-B1FCD1EBB92A}" dt="2023-12-14T23:00:40.269" v="689" actId="255"/>
        <pc:sldMkLst>
          <pc:docMk/>
          <pc:sldMk cId="0" sldId="267"/>
        </pc:sldMkLst>
        <pc:spChg chg="del">
          <ac:chgData name="Jia Xin Sun" userId="ac62ef58a2fe3e01" providerId="LiveId" clId="{2814AE76-56FD-46A1-8FB0-B1FCD1EBB92A}" dt="2023-12-14T22:59:12.378" v="659" actId="478"/>
          <ac:spMkLst>
            <pc:docMk/>
            <pc:sldMk cId="0" sldId="267"/>
            <ac:spMk id="2" creationId="{00000000-0000-0000-0000-000000000000}"/>
          </ac:spMkLst>
        </pc:spChg>
        <pc:spChg chg="mod">
          <ac:chgData name="Jia Xin Sun" userId="ac62ef58a2fe3e01" providerId="LiveId" clId="{2814AE76-56FD-46A1-8FB0-B1FCD1EBB92A}" dt="2023-12-14T23:00:12.525" v="683" actId="20577"/>
          <ac:spMkLst>
            <pc:docMk/>
            <pc:sldMk cId="0" sldId="267"/>
            <ac:spMk id="5" creationId="{00000000-0000-0000-0000-000000000000}"/>
          </ac:spMkLst>
        </pc:spChg>
        <pc:spChg chg="del">
          <ac:chgData name="Jia Xin Sun" userId="ac62ef58a2fe3e01" providerId="LiveId" clId="{2814AE76-56FD-46A1-8FB0-B1FCD1EBB92A}" dt="2023-12-14T22:59:25.210" v="671" actId="478"/>
          <ac:spMkLst>
            <pc:docMk/>
            <pc:sldMk cId="0" sldId="267"/>
            <ac:spMk id="6" creationId="{00000000-0000-0000-0000-000000000000}"/>
          </ac:spMkLst>
        </pc:spChg>
        <pc:spChg chg="del">
          <ac:chgData name="Jia Xin Sun" userId="ac62ef58a2fe3e01" providerId="LiveId" clId="{2814AE76-56FD-46A1-8FB0-B1FCD1EBB92A}" dt="2023-12-14T22:59:25.883" v="672" actId="478"/>
          <ac:spMkLst>
            <pc:docMk/>
            <pc:sldMk cId="0" sldId="267"/>
            <ac:spMk id="7" creationId="{00000000-0000-0000-0000-000000000000}"/>
          </ac:spMkLst>
        </pc:spChg>
        <pc:spChg chg="del">
          <ac:chgData name="Jia Xin Sun" userId="ac62ef58a2fe3e01" providerId="LiveId" clId="{2814AE76-56FD-46A1-8FB0-B1FCD1EBB92A}" dt="2023-12-14T22:59:27.515" v="674" actId="478"/>
          <ac:spMkLst>
            <pc:docMk/>
            <pc:sldMk cId="0" sldId="267"/>
            <ac:spMk id="8" creationId="{00000000-0000-0000-0000-000000000000}"/>
          </ac:spMkLst>
        </pc:spChg>
        <pc:spChg chg="del">
          <ac:chgData name="Jia Xin Sun" userId="ac62ef58a2fe3e01" providerId="LiveId" clId="{2814AE76-56FD-46A1-8FB0-B1FCD1EBB92A}" dt="2023-12-14T22:59:26.939" v="673" actId="478"/>
          <ac:spMkLst>
            <pc:docMk/>
            <pc:sldMk cId="0" sldId="267"/>
            <ac:spMk id="9" creationId="{00000000-0000-0000-0000-000000000000}"/>
          </ac:spMkLst>
        </pc:spChg>
        <pc:spChg chg="del mod">
          <ac:chgData name="Jia Xin Sun" userId="ac62ef58a2fe3e01" providerId="LiveId" clId="{2814AE76-56FD-46A1-8FB0-B1FCD1EBB92A}" dt="2023-12-14T22:59:13.867" v="661" actId="478"/>
          <ac:spMkLst>
            <pc:docMk/>
            <pc:sldMk cId="0" sldId="267"/>
            <ac:spMk id="15" creationId="{00000000-0000-0000-0000-000000000000}"/>
          </ac:spMkLst>
        </pc:spChg>
        <pc:spChg chg="del mod">
          <ac:chgData name="Jia Xin Sun" userId="ac62ef58a2fe3e01" providerId="LiveId" clId="{2814AE76-56FD-46A1-8FB0-B1FCD1EBB92A}" dt="2023-12-14T22:59:14.972" v="662" actId="478"/>
          <ac:spMkLst>
            <pc:docMk/>
            <pc:sldMk cId="0" sldId="267"/>
            <ac:spMk id="23" creationId="{00000000-0000-0000-0000-000000000000}"/>
          </ac:spMkLst>
        </pc:spChg>
        <pc:spChg chg="del mod">
          <ac:chgData name="Jia Xin Sun" userId="ac62ef58a2fe3e01" providerId="LiveId" clId="{2814AE76-56FD-46A1-8FB0-B1FCD1EBB92A}" dt="2023-12-14T22:59:23.579" v="669" actId="478"/>
          <ac:spMkLst>
            <pc:docMk/>
            <pc:sldMk cId="0" sldId="267"/>
            <ac:spMk id="32" creationId="{00000000-0000-0000-0000-000000000000}"/>
          </ac:spMkLst>
        </pc:spChg>
        <pc:spChg chg="del">
          <ac:chgData name="Jia Xin Sun" userId="ac62ef58a2fe3e01" providerId="LiveId" clId="{2814AE76-56FD-46A1-8FB0-B1FCD1EBB92A}" dt="2023-12-14T22:59:18.730" v="665" actId="478"/>
          <ac:spMkLst>
            <pc:docMk/>
            <pc:sldMk cId="0" sldId="267"/>
            <ac:spMk id="39" creationId="{00000000-0000-0000-0000-000000000000}"/>
          </ac:spMkLst>
        </pc:spChg>
        <pc:spChg chg="del">
          <ac:chgData name="Jia Xin Sun" userId="ac62ef58a2fe3e01" providerId="LiveId" clId="{2814AE76-56FD-46A1-8FB0-B1FCD1EBB92A}" dt="2023-12-14T22:59:20.059" v="666" actId="478"/>
          <ac:spMkLst>
            <pc:docMk/>
            <pc:sldMk cId="0" sldId="267"/>
            <ac:spMk id="40" creationId="{00000000-0000-0000-0000-000000000000}"/>
          </ac:spMkLst>
        </pc:spChg>
        <pc:spChg chg="add mod">
          <ac:chgData name="Jia Xin Sun" userId="ac62ef58a2fe3e01" providerId="LiveId" clId="{2814AE76-56FD-46A1-8FB0-B1FCD1EBB92A}" dt="2023-12-14T23:00:40.269" v="689" actId="255"/>
          <ac:spMkLst>
            <pc:docMk/>
            <pc:sldMk cId="0" sldId="267"/>
            <ac:spMk id="52" creationId="{E11049E5-225F-647D-D3ED-E2F9BAA82F11}"/>
          </ac:spMkLst>
        </pc:spChg>
        <pc:grpChg chg="del">
          <ac:chgData name="Jia Xin Sun" userId="ac62ef58a2fe3e01" providerId="LiveId" clId="{2814AE76-56FD-46A1-8FB0-B1FCD1EBB92A}" dt="2023-12-14T22:59:07.418" v="652" actId="478"/>
          <ac:grpSpMkLst>
            <pc:docMk/>
            <pc:sldMk cId="0" sldId="267"/>
            <ac:grpSpMk id="10" creationId="{00000000-0000-0000-0000-000000000000}"/>
          </ac:grpSpMkLst>
        </pc:grpChg>
        <pc:grpChg chg="del">
          <ac:chgData name="Jia Xin Sun" userId="ac62ef58a2fe3e01" providerId="LiveId" clId="{2814AE76-56FD-46A1-8FB0-B1FCD1EBB92A}" dt="2023-12-14T22:59:08.026" v="653" actId="478"/>
          <ac:grpSpMkLst>
            <pc:docMk/>
            <pc:sldMk cId="0" sldId="267"/>
            <ac:grpSpMk id="16" creationId="{00000000-0000-0000-0000-000000000000}"/>
          </ac:grpSpMkLst>
        </pc:grpChg>
        <pc:grpChg chg="del">
          <ac:chgData name="Jia Xin Sun" userId="ac62ef58a2fe3e01" providerId="LiveId" clId="{2814AE76-56FD-46A1-8FB0-B1FCD1EBB92A}" dt="2023-12-14T22:59:10.587" v="657" actId="478"/>
          <ac:grpSpMkLst>
            <pc:docMk/>
            <pc:sldMk cId="0" sldId="267"/>
            <ac:grpSpMk id="19" creationId="{00000000-0000-0000-0000-000000000000}"/>
          </ac:grpSpMkLst>
        </pc:grpChg>
        <pc:grpChg chg="del">
          <ac:chgData name="Jia Xin Sun" userId="ac62ef58a2fe3e01" providerId="LiveId" clId="{2814AE76-56FD-46A1-8FB0-B1FCD1EBB92A}" dt="2023-12-14T22:59:09.965" v="656" actId="478"/>
          <ac:grpSpMkLst>
            <pc:docMk/>
            <pc:sldMk cId="0" sldId="267"/>
            <ac:grpSpMk id="24" creationId="{00000000-0000-0000-0000-000000000000}"/>
          </ac:grpSpMkLst>
        </pc:grpChg>
        <pc:grpChg chg="del">
          <ac:chgData name="Jia Xin Sun" userId="ac62ef58a2fe3e01" providerId="LiveId" clId="{2814AE76-56FD-46A1-8FB0-B1FCD1EBB92A}" dt="2023-12-14T22:59:22.091" v="668" actId="478"/>
          <ac:grpSpMkLst>
            <pc:docMk/>
            <pc:sldMk cId="0" sldId="267"/>
            <ac:grpSpMk id="27" creationId="{00000000-0000-0000-0000-000000000000}"/>
          </ac:grpSpMkLst>
        </pc:grpChg>
        <pc:grpChg chg="del">
          <ac:chgData name="Jia Xin Sun" userId="ac62ef58a2fe3e01" providerId="LiveId" clId="{2814AE76-56FD-46A1-8FB0-B1FCD1EBB92A}" dt="2023-12-14T22:59:24.011" v="670" actId="478"/>
          <ac:grpSpMkLst>
            <pc:docMk/>
            <pc:sldMk cId="0" sldId="267"/>
            <ac:grpSpMk id="33" creationId="{00000000-0000-0000-0000-000000000000}"/>
          </ac:grpSpMkLst>
        </pc:grpChg>
        <pc:grpChg chg="del">
          <ac:chgData name="Jia Xin Sun" userId="ac62ef58a2fe3e01" providerId="LiveId" clId="{2814AE76-56FD-46A1-8FB0-B1FCD1EBB92A}" dt="2023-12-14T22:59:16.667" v="663" actId="478"/>
          <ac:grpSpMkLst>
            <pc:docMk/>
            <pc:sldMk cId="0" sldId="267"/>
            <ac:grpSpMk id="36" creationId="{00000000-0000-0000-0000-000000000000}"/>
          </ac:grpSpMkLst>
        </pc:grpChg>
        <pc:grpChg chg="del">
          <ac:chgData name="Jia Xin Sun" userId="ac62ef58a2fe3e01" providerId="LiveId" clId="{2814AE76-56FD-46A1-8FB0-B1FCD1EBB92A}" dt="2023-12-14T22:59:17.402" v="664" actId="478"/>
          <ac:grpSpMkLst>
            <pc:docMk/>
            <pc:sldMk cId="0" sldId="267"/>
            <ac:grpSpMk id="41" creationId="{00000000-0000-0000-0000-000000000000}"/>
          </ac:grpSpMkLst>
        </pc:grpChg>
      </pc:sldChg>
      <pc:sldChg chg="del">
        <pc:chgData name="Jia Xin Sun" userId="ac62ef58a2fe3e01" providerId="LiveId" clId="{2814AE76-56FD-46A1-8FB0-B1FCD1EBB92A}" dt="2023-12-14T22:23:51.263" v="3" actId="2696"/>
        <pc:sldMkLst>
          <pc:docMk/>
          <pc:sldMk cId="2072362355" sldId="268"/>
        </pc:sldMkLst>
        <pc:spChg chg="add mod ord">
          <ac:chgData name="Jia Xin Sun" userId="ac62ef58a2fe3e01" providerId="LiveId" clId="{2814AE76-56FD-46A1-8FB0-B1FCD1EBB92A}" dt="2023-12-14T22:32:21.917" v="235" actId="167"/>
          <ac:spMkLst>
            <pc:docMk/>
            <pc:sldMk cId="2072362355" sldId="268"/>
            <ac:spMk id="2" creationId="{F62D130E-B406-8195-B721-DB13A5DD234C}"/>
          </ac:spMkLst>
        </pc:spChg>
      </pc:sldChg>
      <pc:sldChg chg="addSp delSp modSp add del mod">
        <pc:chgData name="Jia Xin Sun" userId="ac62ef58a2fe3e01" providerId="LiveId" clId="{2814AE76-56FD-46A1-8FB0-B1FCD1EBB92A}" dt="2023-12-14T23:16:15.050" v="1012" actId="1076"/>
        <pc:sldMkLst>
          <pc:docMk/>
          <pc:sldMk cId="0" sldId="269"/>
        </pc:sldMkLst>
        <pc:spChg chg="add mod">
          <ac:chgData name="Jia Xin Sun" userId="ac62ef58a2fe3e01" providerId="LiveId" clId="{2814AE76-56FD-46A1-8FB0-B1FCD1EBB92A}" dt="2023-12-14T23:14:50.571" v="960" actId="20577"/>
          <ac:spMkLst>
            <pc:docMk/>
            <pc:sldMk cId="0" sldId="269"/>
            <ac:spMk id="8" creationId="{C717E805-E46D-971B-DA6B-5BA8C0FEF8DE}"/>
          </ac:spMkLst>
        </pc:spChg>
        <pc:spChg chg="add del mod">
          <ac:chgData name="Jia Xin Sun" userId="ac62ef58a2fe3e01" providerId="LiveId" clId="{2814AE76-56FD-46A1-8FB0-B1FCD1EBB92A}" dt="2023-12-14T23:15:15.531" v="967" actId="478"/>
          <ac:spMkLst>
            <pc:docMk/>
            <pc:sldMk cId="0" sldId="269"/>
            <ac:spMk id="10" creationId="{86FB2D10-F0EA-850B-7CAD-7754AE9552D1}"/>
          </ac:spMkLst>
        </pc:spChg>
        <pc:spChg chg="add mod">
          <ac:chgData name="Jia Xin Sun" userId="ac62ef58a2fe3e01" providerId="LiveId" clId="{2814AE76-56FD-46A1-8FB0-B1FCD1EBB92A}" dt="2023-12-14T23:15:49.721" v="982" actId="1076"/>
          <ac:spMkLst>
            <pc:docMk/>
            <pc:sldMk cId="0" sldId="269"/>
            <ac:spMk id="11" creationId="{315F7072-F97E-2C4E-ACF7-403E56183BD6}"/>
          </ac:spMkLst>
        </pc:spChg>
        <pc:spChg chg="add mod">
          <ac:chgData name="Jia Xin Sun" userId="ac62ef58a2fe3e01" providerId="LiveId" clId="{2814AE76-56FD-46A1-8FB0-B1FCD1EBB92A}" dt="2023-12-14T23:16:15.050" v="1012" actId="1076"/>
          <ac:spMkLst>
            <pc:docMk/>
            <pc:sldMk cId="0" sldId="269"/>
            <ac:spMk id="12" creationId="{2EAE225B-DB35-342D-E87E-76B29B2EA96B}"/>
          </ac:spMkLst>
        </pc:spChg>
        <pc:spChg chg="del">
          <ac:chgData name="Jia Xin Sun" userId="ac62ef58a2fe3e01" providerId="LiveId" clId="{2814AE76-56FD-46A1-8FB0-B1FCD1EBB92A}" dt="2023-12-14T23:01:53.930" v="742" actId="478"/>
          <ac:spMkLst>
            <pc:docMk/>
            <pc:sldMk cId="0" sldId="269"/>
            <ac:spMk id="13" creationId="{00000000-0000-0000-0000-000000000000}"/>
          </ac:spMkLst>
        </pc:spChg>
        <pc:spChg chg="del">
          <ac:chgData name="Jia Xin Sun" userId="ac62ef58a2fe3e01" providerId="LiveId" clId="{2814AE76-56FD-46A1-8FB0-B1FCD1EBB92A}" dt="2023-12-14T23:01:53.546" v="741" actId="478"/>
          <ac:spMkLst>
            <pc:docMk/>
            <pc:sldMk cId="0" sldId="269"/>
            <ac:spMk id="14" creationId="{00000000-0000-0000-0000-000000000000}"/>
          </ac:spMkLst>
        </pc:spChg>
        <pc:spChg chg="del">
          <ac:chgData name="Jia Xin Sun" userId="ac62ef58a2fe3e01" providerId="LiveId" clId="{2814AE76-56FD-46A1-8FB0-B1FCD1EBB92A}" dt="2023-12-14T23:01:53.083" v="740" actId="478"/>
          <ac:spMkLst>
            <pc:docMk/>
            <pc:sldMk cId="0" sldId="269"/>
            <ac:spMk id="15" creationId="{00000000-0000-0000-0000-000000000000}"/>
          </ac:spMkLst>
        </pc:spChg>
        <pc:spChg chg="del">
          <ac:chgData name="Jia Xin Sun" userId="ac62ef58a2fe3e01" providerId="LiveId" clId="{2814AE76-56FD-46A1-8FB0-B1FCD1EBB92A}" dt="2023-12-14T23:01:52.473" v="739" actId="478"/>
          <ac:spMkLst>
            <pc:docMk/>
            <pc:sldMk cId="0" sldId="269"/>
            <ac:spMk id="19" creationId="{00000000-0000-0000-0000-000000000000}"/>
          </ac:spMkLst>
        </pc:spChg>
        <pc:spChg chg="del">
          <ac:chgData name="Jia Xin Sun" userId="ac62ef58a2fe3e01" providerId="LiveId" clId="{2814AE76-56FD-46A1-8FB0-B1FCD1EBB92A}" dt="2023-12-14T23:01:52.092" v="738" actId="478"/>
          <ac:spMkLst>
            <pc:docMk/>
            <pc:sldMk cId="0" sldId="269"/>
            <ac:spMk id="20" creationId="{00000000-0000-0000-0000-000000000000}"/>
          </ac:spMkLst>
        </pc:spChg>
        <pc:spChg chg="del">
          <ac:chgData name="Jia Xin Sun" userId="ac62ef58a2fe3e01" providerId="LiveId" clId="{2814AE76-56FD-46A1-8FB0-B1FCD1EBB92A}" dt="2023-12-14T23:01:51.643" v="737" actId="478"/>
          <ac:spMkLst>
            <pc:docMk/>
            <pc:sldMk cId="0" sldId="269"/>
            <ac:spMk id="21" creationId="{00000000-0000-0000-0000-000000000000}"/>
          </ac:spMkLst>
        </pc:spChg>
        <pc:spChg chg="del">
          <ac:chgData name="Jia Xin Sun" userId="ac62ef58a2fe3e01" providerId="LiveId" clId="{2814AE76-56FD-46A1-8FB0-B1FCD1EBB92A}" dt="2023-12-14T23:01:36.028" v="721" actId="478"/>
          <ac:spMkLst>
            <pc:docMk/>
            <pc:sldMk cId="0" sldId="269"/>
            <ac:spMk id="22" creationId="{00000000-0000-0000-0000-000000000000}"/>
          </ac:spMkLst>
        </pc:spChg>
        <pc:spChg chg="del">
          <ac:chgData name="Jia Xin Sun" userId="ac62ef58a2fe3e01" providerId="LiveId" clId="{2814AE76-56FD-46A1-8FB0-B1FCD1EBB92A}" dt="2023-12-14T23:01:37.869" v="723" actId="478"/>
          <ac:spMkLst>
            <pc:docMk/>
            <pc:sldMk cId="0" sldId="269"/>
            <ac:spMk id="23" creationId="{00000000-0000-0000-0000-000000000000}"/>
          </ac:spMkLst>
        </pc:spChg>
        <pc:spChg chg="del mod">
          <ac:chgData name="Jia Xin Sun" userId="ac62ef58a2fe3e01" providerId="LiveId" clId="{2814AE76-56FD-46A1-8FB0-B1FCD1EBB92A}" dt="2023-12-14T23:01:42.652" v="728" actId="478"/>
          <ac:spMkLst>
            <pc:docMk/>
            <pc:sldMk cId="0" sldId="269"/>
            <ac:spMk id="24" creationId="{00000000-0000-0000-0000-000000000000}"/>
          </ac:spMkLst>
        </pc:spChg>
        <pc:spChg chg="del">
          <ac:chgData name="Jia Xin Sun" userId="ac62ef58a2fe3e01" providerId="LiveId" clId="{2814AE76-56FD-46A1-8FB0-B1FCD1EBB92A}" dt="2023-12-14T23:01:45.595" v="731" actId="478"/>
          <ac:spMkLst>
            <pc:docMk/>
            <pc:sldMk cId="0" sldId="269"/>
            <ac:spMk id="25" creationId="{00000000-0000-0000-0000-000000000000}"/>
          </ac:spMkLst>
        </pc:spChg>
        <pc:spChg chg="del">
          <ac:chgData name="Jia Xin Sun" userId="ac62ef58a2fe3e01" providerId="LiveId" clId="{2814AE76-56FD-46A1-8FB0-B1FCD1EBB92A}" dt="2023-12-14T23:01:46.795" v="732" actId="478"/>
          <ac:spMkLst>
            <pc:docMk/>
            <pc:sldMk cId="0" sldId="269"/>
            <ac:spMk id="26" creationId="{00000000-0000-0000-0000-000000000000}"/>
          </ac:spMkLst>
        </pc:spChg>
        <pc:spChg chg="del mod">
          <ac:chgData name="Jia Xin Sun" userId="ac62ef58a2fe3e01" providerId="LiveId" clId="{2814AE76-56FD-46A1-8FB0-B1FCD1EBB92A}" dt="2023-12-14T23:01:44.571" v="730" actId="478"/>
          <ac:spMkLst>
            <pc:docMk/>
            <pc:sldMk cId="0" sldId="269"/>
            <ac:spMk id="27" creationId="{00000000-0000-0000-0000-000000000000}"/>
          </ac:spMkLst>
        </pc:spChg>
        <pc:spChg chg="del mod">
          <ac:chgData name="Jia Xin Sun" userId="ac62ef58a2fe3e01" providerId="LiveId" clId="{2814AE76-56FD-46A1-8FB0-B1FCD1EBB92A}" dt="2023-12-14T23:01:41.051" v="727" actId="478"/>
          <ac:spMkLst>
            <pc:docMk/>
            <pc:sldMk cId="0" sldId="269"/>
            <ac:spMk id="28" creationId="{00000000-0000-0000-0000-000000000000}"/>
          </ac:spMkLst>
        </pc:spChg>
        <pc:spChg chg="del">
          <ac:chgData name="Jia Xin Sun" userId="ac62ef58a2fe3e01" providerId="LiveId" clId="{2814AE76-56FD-46A1-8FB0-B1FCD1EBB92A}" dt="2023-12-14T23:01:48.139" v="733" actId="478"/>
          <ac:spMkLst>
            <pc:docMk/>
            <pc:sldMk cId="0" sldId="269"/>
            <ac:spMk id="29" creationId="{00000000-0000-0000-0000-000000000000}"/>
          </ac:spMkLst>
        </pc:spChg>
        <pc:spChg chg="del">
          <ac:chgData name="Jia Xin Sun" userId="ac62ef58a2fe3e01" providerId="LiveId" clId="{2814AE76-56FD-46A1-8FB0-B1FCD1EBB92A}" dt="2023-12-14T23:01:50.123" v="735" actId="478"/>
          <ac:spMkLst>
            <pc:docMk/>
            <pc:sldMk cId="0" sldId="269"/>
            <ac:spMk id="30" creationId="{00000000-0000-0000-0000-000000000000}"/>
          </ac:spMkLst>
        </pc:spChg>
        <pc:spChg chg="del">
          <ac:chgData name="Jia Xin Sun" userId="ac62ef58a2fe3e01" providerId="LiveId" clId="{2814AE76-56FD-46A1-8FB0-B1FCD1EBB92A}" dt="2023-12-14T23:01:51.068" v="736" actId="478"/>
          <ac:spMkLst>
            <pc:docMk/>
            <pc:sldMk cId="0" sldId="269"/>
            <ac:spMk id="31" creationId="{00000000-0000-0000-0000-000000000000}"/>
          </ac:spMkLst>
        </pc:spChg>
        <pc:spChg chg="del">
          <ac:chgData name="Jia Xin Sun" userId="ac62ef58a2fe3e01" providerId="LiveId" clId="{2814AE76-56FD-46A1-8FB0-B1FCD1EBB92A}" dt="2023-12-14T23:01:49.115" v="734" actId="478"/>
          <ac:spMkLst>
            <pc:docMk/>
            <pc:sldMk cId="0" sldId="269"/>
            <ac:spMk id="32" creationId="{00000000-0000-0000-0000-000000000000}"/>
          </ac:spMkLst>
        </pc:spChg>
        <pc:grpChg chg="del">
          <ac:chgData name="Jia Xin Sun" userId="ac62ef58a2fe3e01" providerId="LiveId" clId="{2814AE76-56FD-46A1-8FB0-B1FCD1EBB92A}" dt="2023-12-14T23:01:34.490" v="720" actId="478"/>
          <ac:grpSpMkLst>
            <pc:docMk/>
            <pc:sldMk cId="0" sldId="269"/>
            <ac:grpSpMk id="7" creationId="{00000000-0000-0000-0000-000000000000}"/>
          </ac:grpSpMkLst>
        </pc:grpChg>
        <pc:grpChg chg="del">
          <ac:chgData name="Jia Xin Sun" userId="ac62ef58a2fe3e01" providerId="LiveId" clId="{2814AE76-56FD-46A1-8FB0-B1FCD1EBB92A}" dt="2023-12-14T23:01:38.233" v="724" actId="478"/>
          <ac:grpSpMkLst>
            <pc:docMk/>
            <pc:sldMk cId="0" sldId="269"/>
            <ac:grpSpMk id="10" creationId="{00000000-0000-0000-0000-000000000000}"/>
          </ac:grpSpMkLst>
        </pc:grpChg>
        <pc:grpChg chg="del">
          <ac:chgData name="Jia Xin Sun" userId="ac62ef58a2fe3e01" providerId="LiveId" clId="{2814AE76-56FD-46A1-8FB0-B1FCD1EBB92A}" dt="2023-12-14T23:01:38.872" v="725" actId="478"/>
          <ac:grpSpMkLst>
            <pc:docMk/>
            <pc:sldMk cId="0" sldId="269"/>
            <ac:grpSpMk id="16" creationId="{00000000-0000-0000-0000-000000000000}"/>
          </ac:grpSpMkLst>
        </pc:grpChg>
        <pc:picChg chg="add mod">
          <ac:chgData name="Jia Xin Sun" userId="ac62ef58a2fe3e01" providerId="LiveId" clId="{2814AE76-56FD-46A1-8FB0-B1FCD1EBB92A}" dt="2023-12-14T23:15:51.137" v="983" actId="1076"/>
          <ac:picMkLst>
            <pc:docMk/>
            <pc:sldMk cId="0" sldId="269"/>
            <ac:picMk id="7" creationId="{43D73A00-4400-AEEF-F7F0-02D8D745E0C9}"/>
          </ac:picMkLst>
        </pc:picChg>
      </pc:sldChg>
      <pc:sldChg chg="del">
        <pc:chgData name="Jia Xin Sun" userId="ac62ef58a2fe3e01" providerId="LiveId" clId="{2814AE76-56FD-46A1-8FB0-B1FCD1EBB92A}" dt="2023-12-14T23:01:04.290" v="693" actId="47"/>
        <pc:sldMkLst>
          <pc:docMk/>
          <pc:sldMk cId="0" sldId="270"/>
        </pc:sldMkLst>
      </pc:sldChg>
      <pc:sldChg chg="addSp delSp del mod">
        <pc:chgData name="Jia Xin Sun" userId="ac62ef58a2fe3e01" providerId="LiveId" clId="{2814AE76-56FD-46A1-8FB0-B1FCD1EBB92A}" dt="2023-12-14T23:02:39.597" v="764" actId="47"/>
        <pc:sldMkLst>
          <pc:docMk/>
          <pc:sldMk cId="0" sldId="271"/>
        </pc:sldMkLst>
        <pc:spChg chg="add del">
          <ac:chgData name="Jia Xin Sun" userId="ac62ef58a2fe3e01" providerId="LiveId" clId="{2814AE76-56FD-46A1-8FB0-B1FCD1EBB92A}" dt="2023-12-14T23:01:12.645" v="695" actId="478"/>
          <ac:spMkLst>
            <pc:docMk/>
            <pc:sldMk cId="0" sldId="271"/>
            <ac:spMk id="37" creationId="{00000000-0000-0000-0000-000000000000}"/>
          </ac:spMkLst>
        </pc:spChg>
      </pc:sldChg>
      <pc:sldChg chg="del">
        <pc:chgData name="Jia Xin Sun" userId="ac62ef58a2fe3e01" providerId="LiveId" clId="{2814AE76-56FD-46A1-8FB0-B1FCD1EBB92A}" dt="2023-12-14T23:01:02.084" v="692" actId="47"/>
        <pc:sldMkLst>
          <pc:docMk/>
          <pc:sldMk cId="0" sldId="272"/>
        </pc:sldMkLst>
      </pc:sldChg>
      <pc:sldChg chg="addSp modSp add mod">
        <pc:chgData name="Jia Xin Sun" userId="ac62ef58a2fe3e01" providerId="LiveId" clId="{2814AE76-56FD-46A1-8FB0-B1FCD1EBB92A}" dt="2023-12-14T22:30:15.101" v="188" actId="207"/>
        <pc:sldMkLst>
          <pc:docMk/>
          <pc:sldMk cId="2706665224" sldId="273"/>
        </pc:sldMkLst>
        <pc:spChg chg="add mod ord">
          <ac:chgData name="Jia Xin Sun" userId="ac62ef58a2fe3e01" providerId="LiveId" clId="{2814AE76-56FD-46A1-8FB0-B1FCD1EBB92A}" dt="2023-12-14T22:30:15.101" v="188" actId="207"/>
          <ac:spMkLst>
            <pc:docMk/>
            <pc:sldMk cId="2706665224" sldId="273"/>
            <ac:spMk id="2" creationId="{00E3AFE6-EDB9-CDE8-35A2-303A8A145D4D}"/>
          </ac:spMkLst>
        </pc:spChg>
      </pc:sldChg>
      <pc:sldChg chg="addSp modSp add mod ord">
        <pc:chgData name="Jia Xin Sun" userId="ac62ef58a2fe3e01" providerId="LiveId" clId="{2814AE76-56FD-46A1-8FB0-B1FCD1EBB92A}" dt="2023-12-15T00:05:20.722" v="1316"/>
        <pc:sldMkLst>
          <pc:docMk/>
          <pc:sldMk cId="2620325309" sldId="274"/>
        </pc:sldMkLst>
        <pc:spChg chg="add mod ord">
          <ac:chgData name="Jia Xin Sun" userId="ac62ef58a2fe3e01" providerId="LiveId" clId="{2814AE76-56FD-46A1-8FB0-B1FCD1EBB92A}" dt="2023-12-14T22:30:28.613" v="190" actId="167"/>
          <ac:spMkLst>
            <pc:docMk/>
            <pc:sldMk cId="2620325309" sldId="274"/>
            <ac:spMk id="2" creationId="{F63E418B-21FB-B70E-720A-23194878347B}"/>
          </ac:spMkLst>
        </pc:spChg>
      </pc:sldChg>
      <pc:sldChg chg="addSp delSp modSp add mod">
        <pc:chgData name="Jia Xin Sun" userId="ac62ef58a2fe3e01" providerId="LiveId" clId="{2814AE76-56FD-46A1-8FB0-B1FCD1EBB92A}" dt="2023-12-14T22:48:08.026" v="441" actId="478"/>
        <pc:sldMkLst>
          <pc:docMk/>
          <pc:sldMk cId="3973350772" sldId="276"/>
        </pc:sldMkLst>
        <pc:spChg chg="del">
          <ac:chgData name="Jia Xin Sun" userId="ac62ef58a2fe3e01" providerId="LiveId" clId="{2814AE76-56FD-46A1-8FB0-B1FCD1EBB92A}" dt="2023-12-14T22:47:55.340" v="437" actId="478"/>
          <ac:spMkLst>
            <pc:docMk/>
            <pc:sldMk cId="3973350772" sldId="276"/>
            <ac:spMk id="2" creationId="{7DCB1F06-F8B3-D28B-620C-2CB8D548B303}"/>
          </ac:spMkLst>
        </pc:spChg>
        <pc:spChg chg="add mod ord">
          <ac:chgData name="Jia Xin Sun" userId="ac62ef58a2fe3e01" providerId="LiveId" clId="{2814AE76-56FD-46A1-8FB0-B1FCD1EBB92A}" dt="2023-12-14T22:47:41.685" v="435" actId="167"/>
          <ac:spMkLst>
            <pc:docMk/>
            <pc:sldMk cId="3973350772" sldId="276"/>
            <ac:spMk id="3" creationId="{246CD1BC-6B1F-4190-DA6B-55C07DCD489E}"/>
          </ac:spMkLst>
        </pc:spChg>
        <pc:spChg chg="mod">
          <ac:chgData name="Jia Xin Sun" userId="ac62ef58a2fe3e01" providerId="LiveId" clId="{2814AE76-56FD-46A1-8FB0-B1FCD1EBB92A}" dt="2023-12-14T22:48:04.272" v="440" actId="2711"/>
          <ac:spMkLst>
            <pc:docMk/>
            <pc:sldMk cId="3973350772" sldId="276"/>
            <ac:spMk id="5" creationId="{E9711B52-D08C-A0CB-2095-7313C3E6D6DC}"/>
          </ac:spMkLst>
        </pc:spChg>
        <pc:spChg chg="add del mod">
          <ac:chgData name="Jia Xin Sun" userId="ac62ef58a2fe3e01" providerId="LiveId" clId="{2814AE76-56FD-46A1-8FB0-B1FCD1EBB92A}" dt="2023-12-14T22:48:08.026" v="441" actId="478"/>
          <ac:spMkLst>
            <pc:docMk/>
            <pc:sldMk cId="3973350772" sldId="276"/>
            <ac:spMk id="6" creationId="{0A2EBDFB-66D2-7A25-0269-E6FA2532D191}"/>
          </ac:spMkLst>
        </pc:spChg>
        <pc:spChg chg="add mod">
          <ac:chgData name="Jia Xin Sun" userId="ac62ef58a2fe3e01" providerId="LiveId" clId="{2814AE76-56FD-46A1-8FB0-B1FCD1EBB92A}" dt="2023-12-14T22:47:59.147" v="439" actId="1076"/>
          <ac:spMkLst>
            <pc:docMk/>
            <pc:sldMk cId="3973350772" sldId="276"/>
            <ac:spMk id="7" creationId="{F6A35EAC-1F36-28C1-7E9C-DABAE728A863}"/>
          </ac:spMkLst>
        </pc:spChg>
      </pc:sldChg>
      <pc:sldChg chg="addSp delSp modSp add mod">
        <pc:chgData name="Jia Xin Sun" userId="ac62ef58a2fe3e01" providerId="LiveId" clId="{2814AE76-56FD-46A1-8FB0-B1FCD1EBB92A}" dt="2023-12-14T22:41:38.094" v="364" actId="404"/>
        <pc:sldMkLst>
          <pc:docMk/>
          <pc:sldMk cId="3442650013" sldId="277"/>
        </pc:sldMkLst>
        <pc:spChg chg="add mod ord">
          <ac:chgData name="Jia Xin Sun" userId="ac62ef58a2fe3e01" providerId="LiveId" clId="{2814AE76-56FD-46A1-8FB0-B1FCD1EBB92A}" dt="2023-12-14T22:40:19.909" v="344" actId="167"/>
          <ac:spMkLst>
            <pc:docMk/>
            <pc:sldMk cId="3442650013" sldId="277"/>
            <ac:spMk id="2" creationId="{1ED0E552-33AD-5D90-173B-49D883EC84A7}"/>
          </ac:spMkLst>
        </pc:spChg>
        <pc:spChg chg="add mod">
          <ac:chgData name="Jia Xin Sun" userId="ac62ef58a2fe3e01" providerId="LiveId" clId="{2814AE76-56FD-46A1-8FB0-B1FCD1EBB92A}" dt="2023-12-14T22:41:38.094" v="364" actId="404"/>
          <ac:spMkLst>
            <pc:docMk/>
            <pc:sldMk cId="3442650013" sldId="277"/>
            <ac:spMk id="3" creationId="{C11B0434-859E-273F-4FD1-02DA317683BC}"/>
          </ac:spMkLst>
        </pc:spChg>
        <pc:spChg chg="del mod">
          <ac:chgData name="Jia Xin Sun" userId="ac62ef58a2fe3e01" providerId="LiveId" clId="{2814AE76-56FD-46A1-8FB0-B1FCD1EBB92A}" dt="2023-12-14T22:41:24.844" v="359" actId="478"/>
          <ac:spMkLst>
            <pc:docMk/>
            <pc:sldMk cId="3442650013" sldId="277"/>
            <ac:spMk id="4" creationId="{9DED2E5C-6548-0F88-7DF7-3E330DC1AEA6}"/>
          </ac:spMkLst>
        </pc:spChg>
      </pc:sldChg>
      <pc:sldChg chg="addSp delSp modSp add mod">
        <pc:chgData name="Jia Xin Sun" userId="ac62ef58a2fe3e01" providerId="LiveId" clId="{2814AE76-56FD-46A1-8FB0-B1FCD1EBB92A}" dt="2023-12-14T22:49:30.769" v="472" actId="1076"/>
        <pc:sldMkLst>
          <pc:docMk/>
          <pc:sldMk cId="4092349691" sldId="278"/>
        </pc:sldMkLst>
        <pc:spChg chg="add mod ord">
          <ac:chgData name="Jia Xin Sun" userId="ac62ef58a2fe3e01" providerId="LiveId" clId="{2814AE76-56FD-46A1-8FB0-B1FCD1EBB92A}" dt="2023-12-14T22:40:25.899" v="346" actId="167"/>
          <ac:spMkLst>
            <pc:docMk/>
            <pc:sldMk cId="4092349691" sldId="278"/>
            <ac:spMk id="2" creationId="{252B032F-FC6C-93C6-D172-047743F53D98}"/>
          </ac:spMkLst>
        </pc:spChg>
        <pc:spChg chg="add mod">
          <ac:chgData name="Jia Xin Sun" userId="ac62ef58a2fe3e01" providerId="LiveId" clId="{2814AE76-56FD-46A1-8FB0-B1FCD1EBB92A}" dt="2023-12-14T22:49:30.769" v="472" actId="1076"/>
          <ac:spMkLst>
            <pc:docMk/>
            <pc:sldMk cId="4092349691" sldId="278"/>
            <ac:spMk id="3" creationId="{D46F62DA-C0C0-F2E0-1D20-59CE60CA955F}"/>
          </ac:spMkLst>
        </pc:spChg>
        <pc:spChg chg="del mod">
          <ac:chgData name="Jia Xin Sun" userId="ac62ef58a2fe3e01" providerId="LiveId" clId="{2814AE76-56FD-46A1-8FB0-B1FCD1EBB92A}" dt="2023-12-14T22:40:59.201" v="351" actId="478"/>
          <ac:spMkLst>
            <pc:docMk/>
            <pc:sldMk cId="4092349691" sldId="278"/>
            <ac:spMk id="4" creationId="{05B3D4B9-453C-3380-C8EE-429BE13FA5C7}"/>
          </ac:spMkLst>
        </pc:spChg>
        <pc:spChg chg="add del mod">
          <ac:chgData name="Jia Xin Sun" userId="ac62ef58a2fe3e01" providerId="LiveId" clId="{2814AE76-56FD-46A1-8FB0-B1FCD1EBB92A}" dt="2023-12-14T22:41:01.227" v="352" actId="478"/>
          <ac:spMkLst>
            <pc:docMk/>
            <pc:sldMk cId="4092349691" sldId="278"/>
            <ac:spMk id="7" creationId="{F60EA0B2-5D37-EA3D-52C8-88EF2A46C812}"/>
          </ac:spMkLst>
        </pc:spChg>
      </pc:sldChg>
      <pc:sldChg chg="addSp delSp modSp add mod">
        <pc:chgData name="Jia Xin Sun" userId="ac62ef58a2fe3e01" providerId="LiveId" clId="{2814AE76-56FD-46A1-8FB0-B1FCD1EBB92A}" dt="2023-12-15T00:18:57.899" v="1340" actId="20577"/>
        <pc:sldMkLst>
          <pc:docMk/>
          <pc:sldMk cId="246408988" sldId="279"/>
        </pc:sldMkLst>
        <pc:spChg chg="add del mod">
          <ac:chgData name="Jia Xin Sun" userId="ac62ef58a2fe3e01" providerId="LiveId" clId="{2814AE76-56FD-46A1-8FB0-B1FCD1EBB92A}" dt="2023-12-14T22:49:05.195" v="463" actId="478"/>
          <ac:spMkLst>
            <pc:docMk/>
            <pc:sldMk cId="246408988" sldId="279"/>
            <ac:spMk id="2" creationId="{59311E2D-1D08-76EE-8B65-B2A28D705D0D}"/>
          </ac:spMkLst>
        </pc:spChg>
        <pc:spChg chg="mod">
          <ac:chgData name="Jia Xin Sun" userId="ac62ef58a2fe3e01" providerId="LiveId" clId="{2814AE76-56FD-46A1-8FB0-B1FCD1EBB92A}" dt="2023-12-15T00:18:57.899" v="1340" actId="20577"/>
          <ac:spMkLst>
            <pc:docMk/>
            <pc:sldMk cId="246408988" sldId="279"/>
            <ac:spMk id="3" creationId="{328B79B2-1656-B966-3EDD-0075FFF5CCD4}"/>
          </ac:spMkLst>
        </pc:spChg>
        <pc:spChg chg="add mod ord">
          <ac:chgData name="Jia Xin Sun" userId="ac62ef58a2fe3e01" providerId="LiveId" clId="{2814AE76-56FD-46A1-8FB0-B1FCD1EBB92A}" dt="2023-12-14T22:48:23.782" v="443" actId="167"/>
          <ac:spMkLst>
            <pc:docMk/>
            <pc:sldMk cId="246408988" sldId="279"/>
            <ac:spMk id="4" creationId="{3C08726F-8000-ABF9-5B64-463209617622}"/>
          </ac:spMkLst>
        </pc:spChg>
        <pc:spChg chg="add del mod">
          <ac:chgData name="Jia Xin Sun" userId="ac62ef58a2fe3e01" providerId="LiveId" clId="{2814AE76-56FD-46A1-8FB0-B1FCD1EBB92A}" dt="2023-12-14T22:48:55.671" v="458" actId="478"/>
          <ac:spMkLst>
            <pc:docMk/>
            <pc:sldMk cId="246408988" sldId="279"/>
            <ac:spMk id="6" creationId="{50755BD4-BCFF-955E-3E09-7F2E0C13409D}"/>
          </ac:spMkLst>
        </pc:spChg>
        <pc:spChg chg="add del mod">
          <ac:chgData name="Jia Xin Sun" userId="ac62ef58a2fe3e01" providerId="LiveId" clId="{2814AE76-56FD-46A1-8FB0-B1FCD1EBB92A}" dt="2023-12-14T22:48:47.078" v="449"/>
          <ac:spMkLst>
            <pc:docMk/>
            <pc:sldMk cId="246408988" sldId="279"/>
            <ac:spMk id="7" creationId="{369261B5-41F4-FF1B-D98E-462CE597093F}"/>
          </ac:spMkLst>
        </pc:spChg>
        <pc:spChg chg="add mod">
          <ac:chgData name="Jia Xin Sun" userId="ac62ef58a2fe3e01" providerId="LiveId" clId="{2814AE76-56FD-46A1-8FB0-B1FCD1EBB92A}" dt="2023-12-14T22:49:21.666" v="469" actId="1076"/>
          <ac:spMkLst>
            <pc:docMk/>
            <pc:sldMk cId="246408988" sldId="279"/>
            <ac:spMk id="8" creationId="{6CB553CC-219D-3541-AEE2-6EDF877BF029}"/>
          </ac:spMkLst>
        </pc:spChg>
      </pc:sldChg>
      <pc:sldChg chg="addSp delSp modSp add mod">
        <pc:chgData name="Jia Xin Sun" userId="ac62ef58a2fe3e01" providerId="LiveId" clId="{2814AE76-56FD-46A1-8FB0-B1FCD1EBB92A}" dt="2023-12-15T00:18:48.582" v="1336" actId="20577"/>
        <pc:sldMkLst>
          <pc:docMk/>
          <pc:sldMk cId="3752989685" sldId="280"/>
        </pc:sldMkLst>
        <pc:spChg chg="add mod ord">
          <ac:chgData name="Jia Xin Sun" userId="ac62ef58a2fe3e01" providerId="LiveId" clId="{2814AE76-56FD-46A1-8FB0-B1FCD1EBB92A}" dt="2023-12-14T22:40:31.133" v="348" actId="167"/>
          <ac:spMkLst>
            <pc:docMk/>
            <pc:sldMk cId="3752989685" sldId="280"/>
            <ac:spMk id="2" creationId="{8C5C3407-34C3-8A9F-8263-F8FB94C8C708}"/>
          </ac:spMkLst>
        </pc:spChg>
        <pc:spChg chg="add mod">
          <ac:chgData name="Jia Xin Sun" userId="ac62ef58a2fe3e01" providerId="LiveId" clId="{2814AE76-56FD-46A1-8FB0-B1FCD1EBB92A}" dt="2023-12-15T00:18:48.582" v="1336" actId="20577"/>
          <ac:spMkLst>
            <pc:docMk/>
            <pc:sldMk cId="3752989685" sldId="280"/>
            <ac:spMk id="3" creationId="{7EBD00FF-83A2-3102-91C0-69C4C2FB5947}"/>
          </ac:spMkLst>
        </pc:spChg>
        <pc:spChg chg="del mod">
          <ac:chgData name="Jia Xin Sun" userId="ac62ef58a2fe3e01" providerId="LiveId" clId="{2814AE76-56FD-46A1-8FB0-B1FCD1EBB92A}" dt="2023-12-14T22:50:22.827" v="479" actId="478"/>
          <ac:spMkLst>
            <pc:docMk/>
            <pc:sldMk cId="3752989685" sldId="280"/>
            <ac:spMk id="4" creationId="{093FACB9-A3BE-199B-60DE-7582F9192964}"/>
          </ac:spMkLst>
        </pc:spChg>
      </pc:sldChg>
      <pc:sldChg chg="addSp delSp modSp add mod">
        <pc:chgData name="Jia Xin Sun" userId="ac62ef58a2fe3e01" providerId="LiveId" clId="{2814AE76-56FD-46A1-8FB0-B1FCD1EBB92A}" dt="2023-12-14T22:53:16.180" v="560" actId="404"/>
        <pc:sldMkLst>
          <pc:docMk/>
          <pc:sldMk cId="1208981882" sldId="281"/>
        </pc:sldMkLst>
        <pc:spChg chg="del mod">
          <ac:chgData name="Jia Xin Sun" userId="ac62ef58a2fe3e01" providerId="LiveId" clId="{2814AE76-56FD-46A1-8FB0-B1FCD1EBB92A}" dt="2023-12-14T22:52:25.724" v="527" actId="478"/>
          <ac:spMkLst>
            <pc:docMk/>
            <pc:sldMk cId="1208981882" sldId="281"/>
            <ac:spMk id="2" creationId="{7DCB1F06-F8B3-D28B-620C-2CB8D548B303}"/>
          </ac:spMkLst>
        </pc:spChg>
        <pc:spChg chg="add mod ord">
          <ac:chgData name="Jia Xin Sun" userId="ac62ef58a2fe3e01" providerId="LiveId" clId="{2814AE76-56FD-46A1-8FB0-B1FCD1EBB92A}" dt="2023-12-14T22:51:37.982" v="484" actId="167"/>
          <ac:spMkLst>
            <pc:docMk/>
            <pc:sldMk cId="1208981882" sldId="281"/>
            <ac:spMk id="3" creationId="{0F26DD82-5F41-5A7F-F776-0B236E8581A9}"/>
          </ac:spMkLst>
        </pc:spChg>
        <pc:spChg chg="add mod">
          <ac:chgData name="Jia Xin Sun" userId="ac62ef58a2fe3e01" providerId="LiveId" clId="{2814AE76-56FD-46A1-8FB0-B1FCD1EBB92A}" dt="2023-12-14T22:53:16.180" v="560" actId="404"/>
          <ac:spMkLst>
            <pc:docMk/>
            <pc:sldMk cId="1208981882" sldId="281"/>
            <ac:spMk id="4" creationId="{CCDA0154-EDC3-6090-51C5-B1FD53B402BB}"/>
          </ac:spMkLst>
        </pc:spChg>
      </pc:sldChg>
      <pc:sldChg chg="addSp delSp modSp add mod">
        <pc:chgData name="Jia Xin Sun" userId="ac62ef58a2fe3e01" providerId="LiveId" clId="{2814AE76-56FD-46A1-8FB0-B1FCD1EBB92A}" dt="2023-12-14T23:17:35.809" v="1019" actId="1076"/>
        <pc:sldMkLst>
          <pc:docMk/>
          <pc:sldMk cId="490863919" sldId="282"/>
        </pc:sldMkLst>
        <pc:spChg chg="add mod ord">
          <ac:chgData name="Jia Xin Sun" userId="ac62ef58a2fe3e01" providerId="LiveId" clId="{2814AE76-56FD-46A1-8FB0-B1FCD1EBB92A}" dt="2023-12-14T22:53:26.682" v="562" actId="167"/>
          <ac:spMkLst>
            <pc:docMk/>
            <pc:sldMk cId="490863919" sldId="282"/>
            <ac:spMk id="2" creationId="{49569582-BA23-5ACE-4BAE-10664126CD68}"/>
          </ac:spMkLst>
        </pc:spChg>
        <pc:spChg chg="del mod">
          <ac:chgData name="Jia Xin Sun" userId="ac62ef58a2fe3e01" providerId="LiveId" clId="{2814AE76-56FD-46A1-8FB0-B1FCD1EBB92A}" dt="2023-12-14T22:54:02.906" v="572" actId="478"/>
          <ac:spMkLst>
            <pc:docMk/>
            <pc:sldMk cId="490863919" sldId="282"/>
            <ac:spMk id="4" creationId="{94363302-341D-AA43-7F61-118A67B0FB40}"/>
          </ac:spMkLst>
        </pc:spChg>
        <pc:spChg chg="add mod">
          <ac:chgData name="Jia Xin Sun" userId="ac62ef58a2fe3e01" providerId="LiveId" clId="{2814AE76-56FD-46A1-8FB0-B1FCD1EBB92A}" dt="2023-12-14T22:55:21.322" v="581" actId="1076"/>
          <ac:spMkLst>
            <pc:docMk/>
            <pc:sldMk cId="490863919" sldId="282"/>
            <ac:spMk id="5" creationId="{A402DA33-BD63-61D3-FD6B-EF53FC20389B}"/>
          </ac:spMkLst>
        </pc:spChg>
        <pc:spChg chg="add del mod">
          <ac:chgData name="Jia Xin Sun" userId="ac62ef58a2fe3e01" providerId="LiveId" clId="{2814AE76-56FD-46A1-8FB0-B1FCD1EBB92A}" dt="2023-12-14T22:55:35.630" v="585"/>
          <ac:spMkLst>
            <pc:docMk/>
            <pc:sldMk cId="490863919" sldId="282"/>
            <ac:spMk id="6" creationId="{8739F7CD-3730-C0A3-B6CD-E93E29F0E68F}"/>
          </ac:spMkLst>
        </pc:spChg>
        <pc:spChg chg="add del">
          <ac:chgData name="Jia Xin Sun" userId="ac62ef58a2fe3e01" providerId="LiveId" clId="{2814AE76-56FD-46A1-8FB0-B1FCD1EBB92A}" dt="2023-12-14T23:17:09.415" v="1015"/>
          <ac:spMkLst>
            <pc:docMk/>
            <pc:sldMk cId="490863919" sldId="282"/>
            <ac:spMk id="7" creationId="{4D462109-22FA-4C32-F7B7-1EDAA4EE2531}"/>
          </ac:spMkLst>
        </pc:spChg>
        <pc:picChg chg="del mod">
          <ac:chgData name="Jia Xin Sun" userId="ac62ef58a2fe3e01" providerId="LiveId" clId="{2814AE76-56FD-46A1-8FB0-B1FCD1EBB92A}" dt="2023-12-14T23:16:59.131" v="1013" actId="478"/>
          <ac:picMkLst>
            <pc:docMk/>
            <pc:sldMk cId="490863919" sldId="282"/>
            <ac:picMk id="3" creationId="{9F8BCEAA-C26A-8494-5642-09852179ABCA}"/>
          </ac:picMkLst>
        </pc:picChg>
        <pc:picChg chg="add mod">
          <ac:chgData name="Jia Xin Sun" userId="ac62ef58a2fe3e01" providerId="LiveId" clId="{2814AE76-56FD-46A1-8FB0-B1FCD1EBB92A}" dt="2023-12-14T23:17:35.809" v="1019" actId="1076"/>
          <ac:picMkLst>
            <pc:docMk/>
            <pc:sldMk cId="490863919" sldId="282"/>
            <ac:picMk id="9" creationId="{559F4D21-E3D9-B185-98C7-2E2DAD431C1B}"/>
          </ac:picMkLst>
        </pc:picChg>
      </pc:sldChg>
      <pc:sldChg chg="addSp delSp modSp add mod">
        <pc:chgData name="Jia Xin Sun" userId="ac62ef58a2fe3e01" providerId="LiveId" clId="{2814AE76-56FD-46A1-8FB0-B1FCD1EBB92A}" dt="2023-12-14T23:18:26.890" v="1024" actId="1076"/>
        <pc:sldMkLst>
          <pc:docMk/>
          <pc:sldMk cId="3201092173" sldId="283"/>
        </pc:sldMkLst>
        <pc:spChg chg="add mod ord">
          <ac:chgData name="Jia Xin Sun" userId="ac62ef58a2fe3e01" providerId="LiveId" clId="{2814AE76-56FD-46A1-8FB0-B1FCD1EBB92A}" dt="2023-12-14T22:55:29.301" v="583" actId="167"/>
          <ac:spMkLst>
            <pc:docMk/>
            <pc:sldMk cId="3201092173" sldId="283"/>
            <ac:spMk id="2" creationId="{C760A032-A289-D5B2-F145-EA95349EA28D}"/>
          </ac:spMkLst>
        </pc:spChg>
        <pc:spChg chg="add mod">
          <ac:chgData name="Jia Xin Sun" userId="ac62ef58a2fe3e01" providerId="LiveId" clId="{2814AE76-56FD-46A1-8FB0-B1FCD1EBB92A}" dt="2023-12-14T22:56:25.693" v="621" actId="20577"/>
          <ac:spMkLst>
            <pc:docMk/>
            <pc:sldMk cId="3201092173" sldId="283"/>
            <ac:spMk id="3" creationId="{2FC1F61D-E6DC-A6FE-EAD2-78A57CA25E5F}"/>
          </ac:spMkLst>
        </pc:spChg>
        <pc:spChg chg="del">
          <ac:chgData name="Jia Xin Sun" userId="ac62ef58a2fe3e01" providerId="LiveId" clId="{2814AE76-56FD-46A1-8FB0-B1FCD1EBB92A}" dt="2023-12-14T22:55:51.258" v="613" actId="478"/>
          <ac:spMkLst>
            <pc:docMk/>
            <pc:sldMk cId="3201092173" sldId="283"/>
            <ac:spMk id="6" creationId="{15D27FFA-2EE9-7C5A-51A5-6DC386C962B6}"/>
          </ac:spMkLst>
        </pc:spChg>
        <pc:spChg chg="add del mod">
          <ac:chgData name="Jia Xin Sun" userId="ac62ef58a2fe3e01" providerId="LiveId" clId="{2814AE76-56FD-46A1-8FB0-B1FCD1EBB92A}" dt="2023-12-14T23:18:18.597" v="1021" actId="931"/>
          <ac:spMkLst>
            <pc:docMk/>
            <pc:sldMk cId="3201092173" sldId="283"/>
            <ac:spMk id="7" creationId="{FCA9A339-3661-7386-5CCC-BD3B39AB9599}"/>
          </ac:spMkLst>
        </pc:spChg>
        <pc:picChg chg="del">
          <ac:chgData name="Jia Xin Sun" userId="ac62ef58a2fe3e01" providerId="LiveId" clId="{2814AE76-56FD-46A1-8FB0-B1FCD1EBB92A}" dt="2023-12-14T23:18:13.307" v="1020" actId="478"/>
          <ac:picMkLst>
            <pc:docMk/>
            <pc:sldMk cId="3201092173" sldId="283"/>
            <ac:picMk id="5" creationId="{A3B4ADB7-F5CE-1BF9-0A90-FBD647B225AC}"/>
          </ac:picMkLst>
        </pc:picChg>
        <pc:picChg chg="add mod">
          <ac:chgData name="Jia Xin Sun" userId="ac62ef58a2fe3e01" providerId="LiveId" clId="{2814AE76-56FD-46A1-8FB0-B1FCD1EBB92A}" dt="2023-12-14T23:18:26.890" v="1024" actId="1076"/>
          <ac:picMkLst>
            <pc:docMk/>
            <pc:sldMk cId="3201092173" sldId="283"/>
            <ac:picMk id="9" creationId="{87C5A093-81BF-075C-F5ED-45AF8FC7D211}"/>
          </ac:picMkLst>
        </pc:picChg>
      </pc:sldChg>
      <pc:sldChg chg="addSp delSp modSp add mod">
        <pc:chgData name="Jia Xin Sun" userId="ac62ef58a2fe3e01" providerId="LiveId" clId="{2814AE76-56FD-46A1-8FB0-B1FCD1EBB92A}" dt="2023-12-14T23:18:51.993" v="1030" actId="14100"/>
        <pc:sldMkLst>
          <pc:docMk/>
          <pc:sldMk cId="624518381" sldId="284"/>
        </pc:sldMkLst>
        <pc:spChg chg="add mod ord">
          <ac:chgData name="Jia Xin Sun" userId="ac62ef58a2fe3e01" providerId="LiveId" clId="{2814AE76-56FD-46A1-8FB0-B1FCD1EBB92A}" dt="2023-12-14T22:56:03.063" v="616" actId="167"/>
          <ac:spMkLst>
            <pc:docMk/>
            <pc:sldMk cId="624518381" sldId="284"/>
            <ac:spMk id="2" creationId="{B207B389-D5EE-C52C-C82C-F8F5A9DB575C}"/>
          </ac:spMkLst>
        </pc:spChg>
        <pc:spChg chg="del">
          <ac:chgData name="Jia Xin Sun" userId="ac62ef58a2fe3e01" providerId="LiveId" clId="{2814AE76-56FD-46A1-8FB0-B1FCD1EBB92A}" dt="2023-12-14T22:56:18.796" v="618" actId="478"/>
          <ac:spMkLst>
            <pc:docMk/>
            <pc:sldMk cId="624518381" sldId="284"/>
            <ac:spMk id="4" creationId="{33FF6413-E68D-81D8-E574-C378623F31DC}"/>
          </ac:spMkLst>
        </pc:spChg>
        <pc:spChg chg="add mod">
          <ac:chgData name="Jia Xin Sun" userId="ac62ef58a2fe3e01" providerId="LiveId" clId="{2814AE76-56FD-46A1-8FB0-B1FCD1EBB92A}" dt="2023-12-14T22:56:28.043" v="622" actId="20577"/>
          <ac:spMkLst>
            <pc:docMk/>
            <pc:sldMk cId="624518381" sldId="284"/>
            <ac:spMk id="5" creationId="{0810EC36-4915-0302-B91A-A2270ED20162}"/>
          </ac:spMkLst>
        </pc:spChg>
        <pc:picChg chg="del mod">
          <ac:chgData name="Jia Xin Sun" userId="ac62ef58a2fe3e01" providerId="LiveId" clId="{2814AE76-56FD-46A1-8FB0-B1FCD1EBB92A}" dt="2023-12-14T23:18:40.938" v="1025" actId="478"/>
          <ac:picMkLst>
            <pc:docMk/>
            <pc:sldMk cId="624518381" sldId="284"/>
            <ac:picMk id="3" creationId="{6B31E1C8-0492-A29E-59F1-6CD71ECB9EF0}"/>
          </ac:picMkLst>
        </pc:picChg>
        <pc:picChg chg="add mod">
          <ac:chgData name="Jia Xin Sun" userId="ac62ef58a2fe3e01" providerId="LiveId" clId="{2814AE76-56FD-46A1-8FB0-B1FCD1EBB92A}" dt="2023-12-14T23:18:51.993" v="1030" actId="14100"/>
          <ac:picMkLst>
            <pc:docMk/>
            <pc:sldMk cId="624518381" sldId="284"/>
            <ac:picMk id="7" creationId="{A2487AFE-3658-5ABC-F407-66F896534765}"/>
          </ac:picMkLst>
        </pc:picChg>
      </pc:sldChg>
      <pc:sldChg chg="addSp delSp modSp add mod">
        <pc:chgData name="Jia Xin Sun" userId="ac62ef58a2fe3e01" providerId="LiveId" clId="{2814AE76-56FD-46A1-8FB0-B1FCD1EBB92A}" dt="2023-12-14T23:42:47.362" v="1191" actId="1076"/>
        <pc:sldMkLst>
          <pc:docMk/>
          <pc:sldMk cId="1422583471" sldId="285"/>
        </pc:sldMkLst>
        <pc:spChg chg="del mod">
          <ac:chgData name="Jia Xin Sun" userId="ac62ef58a2fe3e01" providerId="LiveId" clId="{2814AE76-56FD-46A1-8FB0-B1FCD1EBB92A}" dt="2023-12-14T23:06:47.759" v="815" actId="478"/>
          <ac:spMkLst>
            <pc:docMk/>
            <pc:sldMk cId="1422583471" sldId="285"/>
            <ac:spMk id="2" creationId="{15935B59-12F8-7F2D-6221-4F9710C8730D}"/>
          </ac:spMkLst>
        </pc:spChg>
        <pc:spChg chg="mod">
          <ac:chgData name="Jia Xin Sun" userId="ac62ef58a2fe3e01" providerId="LiveId" clId="{2814AE76-56FD-46A1-8FB0-B1FCD1EBB92A}" dt="2023-12-14T22:57:19.066" v="635" actId="1076"/>
          <ac:spMkLst>
            <pc:docMk/>
            <pc:sldMk cId="1422583471" sldId="285"/>
            <ac:spMk id="3" creationId="{F50E6124-D632-068F-DF39-AD1D5930C87D}"/>
          </ac:spMkLst>
        </pc:spChg>
        <pc:spChg chg="add mod ord">
          <ac:chgData name="Jia Xin Sun" userId="ac62ef58a2fe3e01" providerId="LiveId" clId="{2814AE76-56FD-46A1-8FB0-B1FCD1EBB92A}" dt="2023-12-14T23:42:47.362" v="1191" actId="1076"/>
          <ac:spMkLst>
            <pc:docMk/>
            <pc:sldMk cId="1422583471" sldId="285"/>
            <ac:spMk id="4" creationId="{700AE3B3-F1C3-96D1-D21A-B50C78CDAB59}"/>
          </ac:spMkLst>
        </pc:spChg>
        <pc:spChg chg="add mod">
          <ac:chgData name="Jia Xin Sun" userId="ac62ef58a2fe3e01" providerId="LiveId" clId="{2814AE76-56FD-46A1-8FB0-B1FCD1EBB92A}" dt="2023-12-14T23:07:00.444" v="830" actId="20577"/>
          <ac:spMkLst>
            <pc:docMk/>
            <pc:sldMk cId="1422583471" sldId="285"/>
            <ac:spMk id="5" creationId="{33AB028A-9B6E-839B-AE25-A6EDB9E2046B}"/>
          </ac:spMkLst>
        </pc:spChg>
        <pc:spChg chg="add del mod">
          <ac:chgData name="Jia Xin Sun" userId="ac62ef58a2fe3e01" providerId="LiveId" clId="{2814AE76-56FD-46A1-8FB0-B1FCD1EBB92A}" dt="2023-12-14T23:06:52.674" v="818" actId="478"/>
          <ac:spMkLst>
            <pc:docMk/>
            <pc:sldMk cId="1422583471" sldId="285"/>
            <ac:spMk id="7" creationId="{D66D3EBB-8309-BF80-25D3-90F7FC1CEA2E}"/>
          </ac:spMkLst>
        </pc:spChg>
      </pc:sldChg>
      <pc:sldChg chg="add del">
        <pc:chgData name="Jia Xin Sun" userId="ac62ef58a2fe3e01" providerId="LiveId" clId="{2814AE76-56FD-46A1-8FB0-B1FCD1EBB92A}" dt="2023-12-14T22:29:15.882" v="143" actId="47"/>
        <pc:sldMkLst>
          <pc:docMk/>
          <pc:sldMk cId="1517424910" sldId="285"/>
        </pc:sldMkLst>
      </pc:sldChg>
      <pc:sldChg chg="addSp delSp modSp add mod">
        <pc:chgData name="Jia Xin Sun" userId="ac62ef58a2fe3e01" providerId="LiveId" clId="{2814AE76-56FD-46A1-8FB0-B1FCD1EBB92A}" dt="2023-12-14T23:43:40.849" v="1214" actId="1076"/>
        <pc:sldMkLst>
          <pc:docMk/>
          <pc:sldMk cId="936905385" sldId="286"/>
        </pc:sldMkLst>
        <pc:spChg chg="del mod">
          <ac:chgData name="Jia Xin Sun" userId="ac62ef58a2fe3e01" providerId="LiveId" clId="{2814AE76-56FD-46A1-8FB0-B1FCD1EBB92A}" dt="2023-12-14T23:43:09.561" v="1199" actId="478"/>
          <ac:spMkLst>
            <pc:docMk/>
            <pc:sldMk cId="936905385" sldId="286"/>
            <ac:spMk id="2" creationId="{2970480D-54D4-FB5F-F90A-A07E9A324309}"/>
          </ac:spMkLst>
        </pc:spChg>
        <pc:spChg chg="mod">
          <ac:chgData name="Jia Xin Sun" userId="ac62ef58a2fe3e01" providerId="LiveId" clId="{2814AE76-56FD-46A1-8FB0-B1FCD1EBB92A}" dt="2023-12-14T23:43:35.324" v="1212" actId="27636"/>
          <ac:spMkLst>
            <pc:docMk/>
            <pc:sldMk cId="936905385" sldId="286"/>
            <ac:spMk id="3" creationId="{814CB499-65D4-F9AD-B913-498AC5076B7C}"/>
          </ac:spMkLst>
        </pc:spChg>
        <pc:spChg chg="add del mod ord">
          <ac:chgData name="Jia Xin Sun" userId="ac62ef58a2fe3e01" providerId="LiveId" clId="{2814AE76-56FD-46A1-8FB0-B1FCD1EBB92A}" dt="2023-12-14T23:43:29.649" v="1208" actId="1076"/>
          <ac:spMkLst>
            <pc:docMk/>
            <pc:sldMk cId="936905385" sldId="286"/>
            <ac:spMk id="4" creationId="{8C53F628-165D-FC4D-2DAE-97239F9F12AE}"/>
          </ac:spMkLst>
        </pc:spChg>
        <pc:spChg chg="add mod">
          <ac:chgData name="Jia Xin Sun" userId="ac62ef58a2fe3e01" providerId="LiveId" clId="{2814AE76-56FD-46A1-8FB0-B1FCD1EBB92A}" dt="2023-12-14T23:43:31.753" v="1209" actId="1076"/>
          <ac:spMkLst>
            <pc:docMk/>
            <pc:sldMk cId="936905385" sldId="286"/>
            <ac:spMk id="6" creationId="{74453246-9C50-52B1-B9A7-22067E77E6DB}"/>
          </ac:spMkLst>
        </pc:spChg>
        <pc:picChg chg="mod">
          <ac:chgData name="Jia Xin Sun" userId="ac62ef58a2fe3e01" providerId="LiveId" clId="{2814AE76-56FD-46A1-8FB0-B1FCD1EBB92A}" dt="2023-12-14T23:43:40.849" v="1214" actId="1076"/>
          <ac:picMkLst>
            <pc:docMk/>
            <pc:sldMk cId="936905385" sldId="286"/>
            <ac:picMk id="5" creationId="{E0BD0C82-9FE5-63BA-6581-F3D02F1CE4F8}"/>
          </ac:picMkLst>
        </pc:picChg>
      </pc:sldChg>
      <pc:sldChg chg="add del">
        <pc:chgData name="Jia Xin Sun" userId="ac62ef58a2fe3e01" providerId="LiveId" clId="{2814AE76-56FD-46A1-8FB0-B1FCD1EBB92A}" dt="2023-12-14T22:32:08.592" v="231" actId="2696"/>
        <pc:sldMkLst>
          <pc:docMk/>
          <pc:sldMk cId="2771915806" sldId="286"/>
        </pc:sldMkLst>
      </pc:sldChg>
      <pc:sldChg chg="addSp modSp add mod">
        <pc:chgData name="Jia Xin Sun" userId="ac62ef58a2fe3e01" providerId="LiveId" clId="{2814AE76-56FD-46A1-8FB0-B1FCD1EBB92A}" dt="2023-12-14T22:32:16.452" v="233" actId="167"/>
        <pc:sldMkLst>
          <pc:docMk/>
          <pc:sldMk cId="2663977785" sldId="287"/>
        </pc:sldMkLst>
        <pc:spChg chg="add mod ord">
          <ac:chgData name="Jia Xin Sun" userId="ac62ef58a2fe3e01" providerId="LiveId" clId="{2814AE76-56FD-46A1-8FB0-B1FCD1EBB92A}" dt="2023-12-14T22:32:16.452" v="233" actId="167"/>
          <ac:spMkLst>
            <pc:docMk/>
            <pc:sldMk cId="2663977785" sldId="287"/>
            <ac:spMk id="2" creationId="{9BD3944D-56ED-965B-629F-F6463C6C5FF6}"/>
          </ac:spMkLst>
        </pc:spChg>
      </pc:sldChg>
      <pc:sldChg chg="delSp modSp add mod setBg">
        <pc:chgData name="Jia Xin Sun" userId="ac62ef58a2fe3e01" providerId="LiveId" clId="{2814AE76-56FD-46A1-8FB0-B1FCD1EBB92A}" dt="2023-12-14T22:32:04.523" v="230" actId="1076"/>
        <pc:sldMkLst>
          <pc:docMk/>
          <pc:sldMk cId="1821461531" sldId="288"/>
        </pc:sldMkLst>
        <pc:spChg chg="mod">
          <ac:chgData name="Jia Xin Sun" userId="ac62ef58a2fe3e01" providerId="LiveId" clId="{2814AE76-56FD-46A1-8FB0-B1FCD1EBB92A}" dt="2023-12-14T22:31:01.447" v="194" actId="20577"/>
          <ac:spMkLst>
            <pc:docMk/>
            <pc:sldMk cId="1821461531" sldId="288"/>
            <ac:spMk id="33" creationId="{00000000-0000-0000-0000-000000000000}"/>
          </ac:spMkLst>
        </pc:spChg>
        <pc:spChg chg="del">
          <ac:chgData name="Jia Xin Sun" userId="ac62ef58a2fe3e01" providerId="LiveId" clId="{2814AE76-56FD-46A1-8FB0-B1FCD1EBB92A}" dt="2023-12-14T22:31:16.971" v="196" actId="478"/>
          <ac:spMkLst>
            <pc:docMk/>
            <pc:sldMk cId="1821461531" sldId="288"/>
            <ac:spMk id="35" creationId="{00000000-0000-0000-0000-000000000000}"/>
          </ac:spMkLst>
        </pc:spChg>
        <pc:spChg chg="mod">
          <ac:chgData name="Jia Xin Sun" userId="ac62ef58a2fe3e01" providerId="LiveId" clId="{2814AE76-56FD-46A1-8FB0-B1FCD1EBB92A}" dt="2023-12-14T22:31:52.187" v="228" actId="14100"/>
          <ac:spMkLst>
            <pc:docMk/>
            <pc:sldMk cId="1821461531" sldId="288"/>
            <ac:spMk id="36" creationId="{00000000-0000-0000-0000-000000000000}"/>
          </ac:spMkLst>
        </pc:spChg>
        <pc:spChg chg="mod">
          <ac:chgData name="Jia Xin Sun" userId="ac62ef58a2fe3e01" providerId="LiveId" clId="{2814AE76-56FD-46A1-8FB0-B1FCD1EBB92A}" dt="2023-12-14T22:32:04.523" v="230" actId="1076"/>
          <ac:spMkLst>
            <pc:docMk/>
            <pc:sldMk cId="1821461531" sldId="288"/>
            <ac:spMk id="39" creationId="{00000000-0000-0000-0000-000000000000}"/>
          </ac:spMkLst>
        </pc:spChg>
      </pc:sldChg>
      <pc:sldChg chg="addSp delSp modSp add mod">
        <pc:chgData name="Jia Xin Sun" userId="ac62ef58a2fe3e01" providerId="LiveId" clId="{2814AE76-56FD-46A1-8FB0-B1FCD1EBB92A}" dt="2023-12-14T22:34:54.468" v="271" actId="404"/>
        <pc:sldMkLst>
          <pc:docMk/>
          <pc:sldMk cId="2432842352" sldId="289"/>
        </pc:sldMkLst>
        <pc:spChg chg="del mod">
          <ac:chgData name="Jia Xin Sun" userId="ac62ef58a2fe3e01" providerId="LiveId" clId="{2814AE76-56FD-46A1-8FB0-B1FCD1EBB92A}" dt="2023-12-14T22:33:24.272" v="243" actId="478"/>
          <ac:spMkLst>
            <pc:docMk/>
            <pc:sldMk cId="2432842352" sldId="289"/>
            <ac:spMk id="2" creationId="{E85EAB00-059E-B7E6-E48C-8D24CBA8E253}"/>
          </ac:spMkLst>
        </pc:spChg>
        <pc:spChg chg="add mod ord">
          <ac:chgData name="Jia Xin Sun" userId="ac62ef58a2fe3e01" providerId="LiveId" clId="{2814AE76-56FD-46A1-8FB0-B1FCD1EBB92A}" dt="2023-12-14T22:32:54.324" v="238" actId="167"/>
          <ac:spMkLst>
            <pc:docMk/>
            <pc:sldMk cId="2432842352" sldId="289"/>
            <ac:spMk id="3" creationId="{1A74BE96-6350-9CFD-78F2-526E30B87B47}"/>
          </ac:spMkLst>
        </pc:spChg>
        <pc:spChg chg="mod">
          <ac:chgData name="Jia Xin Sun" userId="ac62ef58a2fe3e01" providerId="LiveId" clId="{2814AE76-56FD-46A1-8FB0-B1FCD1EBB92A}" dt="2023-12-14T22:34:54.468" v="271" actId="404"/>
          <ac:spMkLst>
            <pc:docMk/>
            <pc:sldMk cId="2432842352" sldId="289"/>
            <ac:spMk id="4" creationId="{D8CABA49-7317-1CB8-F93A-4F58782F7E44}"/>
          </ac:spMkLst>
        </pc:spChg>
        <pc:spChg chg="add mod">
          <ac:chgData name="Jia Xin Sun" userId="ac62ef58a2fe3e01" providerId="LiveId" clId="{2814AE76-56FD-46A1-8FB0-B1FCD1EBB92A}" dt="2023-12-14T22:33:41.435" v="249" actId="1076"/>
          <ac:spMkLst>
            <pc:docMk/>
            <pc:sldMk cId="2432842352" sldId="289"/>
            <ac:spMk id="5" creationId="{7359F363-E4C1-D658-BE09-1D09945A9FAB}"/>
          </ac:spMkLst>
        </pc:spChg>
        <pc:spChg chg="add del mod">
          <ac:chgData name="Jia Xin Sun" userId="ac62ef58a2fe3e01" providerId="LiveId" clId="{2814AE76-56FD-46A1-8FB0-B1FCD1EBB92A}" dt="2023-12-14T22:33:32.587" v="246" actId="478"/>
          <ac:spMkLst>
            <pc:docMk/>
            <pc:sldMk cId="2432842352" sldId="289"/>
            <ac:spMk id="7" creationId="{332B29F4-551F-F9F4-CD8F-F091D50C97A9}"/>
          </ac:spMkLst>
        </pc:spChg>
      </pc:sldChg>
      <pc:sldChg chg="addSp delSp modSp add mod">
        <pc:chgData name="Jia Xin Sun" userId="ac62ef58a2fe3e01" providerId="LiveId" clId="{2814AE76-56FD-46A1-8FB0-B1FCD1EBB92A}" dt="2023-12-14T22:37:11.682" v="316" actId="1076"/>
        <pc:sldMkLst>
          <pc:docMk/>
          <pc:sldMk cId="2203904023" sldId="290"/>
        </pc:sldMkLst>
        <pc:spChg chg="add mod ord">
          <ac:chgData name="Jia Xin Sun" userId="ac62ef58a2fe3e01" providerId="LiveId" clId="{2814AE76-56FD-46A1-8FB0-B1FCD1EBB92A}" dt="2023-12-14T22:36:14.293" v="293" actId="167"/>
          <ac:spMkLst>
            <pc:docMk/>
            <pc:sldMk cId="2203904023" sldId="290"/>
            <ac:spMk id="2" creationId="{1C514AFB-3F64-0F27-517F-79B37B6091C4}"/>
          </ac:spMkLst>
        </pc:spChg>
        <pc:spChg chg="add mod">
          <ac:chgData name="Jia Xin Sun" userId="ac62ef58a2fe3e01" providerId="LiveId" clId="{2814AE76-56FD-46A1-8FB0-B1FCD1EBB92A}" dt="2023-12-14T22:37:11.682" v="316" actId="1076"/>
          <ac:spMkLst>
            <pc:docMk/>
            <pc:sldMk cId="2203904023" sldId="290"/>
            <ac:spMk id="3" creationId="{BE11D8E8-ECA8-1C26-7A93-4182103F059D}"/>
          </ac:spMkLst>
        </pc:spChg>
        <pc:spChg chg="del mod">
          <ac:chgData name="Jia Xin Sun" userId="ac62ef58a2fe3e01" providerId="LiveId" clId="{2814AE76-56FD-46A1-8FB0-B1FCD1EBB92A}" dt="2023-12-14T22:36:37.211" v="303" actId="478"/>
          <ac:spMkLst>
            <pc:docMk/>
            <pc:sldMk cId="2203904023" sldId="290"/>
            <ac:spMk id="4" creationId="{88B6A90D-BA05-F116-85F6-63603E157FE4}"/>
          </ac:spMkLst>
        </pc:spChg>
      </pc:sldChg>
      <pc:sldChg chg="addSp delSp modSp add mod">
        <pc:chgData name="Jia Xin Sun" userId="ac62ef58a2fe3e01" providerId="LiveId" clId="{2814AE76-56FD-46A1-8FB0-B1FCD1EBB92A}" dt="2023-12-14T22:38:31.522" v="331" actId="1076"/>
        <pc:sldMkLst>
          <pc:docMk/>
          <pc:sldMk cId="2880187998" sldId="291"/>
        </pc:sldMkLst>
        <pc:spChg chg="add mod ord">
          <ac:chgData name="Jia Xin Sun" userId="ac62ef58a2fe3e01" providerId="LiveId" clId="{2814AE76-56FD-46A1-8FB0-B1FCD1EBB92A}" dt="2023-12-14T22:37:01.333" v="314" actId="167"/>
          <ac:spMkLst>
            <pc:docMk/>
            <pc:sldMk cId="2880187998" sldId="291"/>
            <ac:spMk id="2" creationId="{384F0548-BD79-EBE6-CB2B-BADD9D48086E}"/>
          </ac:spMkLst>
        </pc:spChg>
        <pc:spChg chg="del mod">
          <ac:chgData name="Jia Xin Sun" userId="ac62ef58a2fe3e01" providerId="LiveId" clId="{2814AE76-56FD-46A1-8FB0-B1FCD1EBB92A}" dt="2023-12-14T22:38:28.523" v="330" actId="478"/>
          <ac:spMkLst>
            <pc:docMk/>
            <pc:sldMk cId="2880187998" sldId="291"/>
            <ac:spMk id="4" creationId="{5D991630-F3A7-7F1A-E4E1-90F440FCD931}"/>
          </ac:spMkLst>
        </pc:spChg>
        <pc:spChg chg="add mod">
          <ac:chgData name="Jia Xin Sun" userId="ac62ef58a2fe3e01" providerId="LiveId" clId="{2814AE76-56FD-46A1-8FB0-B1FCD1EBB92A}" dt="2023-12-14T22:37:35.250" v="325" actId="1076"/>
          <ac:spMkLst>
            <pc:docMk/>
            <pc:sldMk cId="2880187998" sldId="291"/>
            <ac:spMk id="5" creationId="{A26B2256-D0AC-F770-0D14-57BD4EA6EF89}"/>
          </ac:spMkLst>
        </pc:spChg>
        <pc:spChg chg="add mod">
          <ac:chgData name="Jia Xin Sun" userId="ac62ef58a2fe3e01" providerId="LiveId" clId="{2814AE76-56FD-46A1-8FB0-B1FCD1EBB92A}" dt="2023-12-14T22:38:31.522" v="331" actId="1076"/>
          <ac:spMkLst>
            <pc:docMk/>
            <pc:sldMk cId="2880187998" sldId="291"/>
            <ac:spMk id="6" creationId="{51BEF60A-556E-A670-A4BB-49C654BEFE31}"/>
          </ac:spMkLst>
        </pc:spChg>
      </pc:sldChg>
      <pc:sldChg chg="addSp delSp modSp add mod">
        <pc:chgData name="Jia Xin Sun" userId="ac62ef58a2fe3e01" providerId="LiveId" clId="{2814AE76-56FD-46A1-8FB0-B1FCD1EBB92A}" dt="2023-12-14T22:42:46.660" v="380"/>
        <pc:sldMkLst>
          <pc:docMk/>
          <pc:sldMk cId="154320659" sldId="292"/>
        </pc:sldMkLst>
        <pc:spChg chg="add mod ord">
          <ac:chgData name="Jia Xin Sun" userId="ac62ef58a2fe3e01" providerId="LiveId" clId="{2814AE76-56FD-46A1-8FB0-B1FCD1EBB92A}" dt="2023-12-14T22:38:48.796" v="333" actId="167"/>
          <ac:spMkLst>
            <pc:docMk/>
            <pc:sldMk cId="154320659" sldId="292"/>
            <ac:spMk id="2" creationId="{7C4666F0-A555-C7E0-660F-6C215FD95249}"/>
          </ac:spMkLst>
        </pc:spChg>
        <pc:spChg chg="mod">
          <ac:chgData name="Jia Xin Sun" userId="ac62ef58a2fe3e01" providerId="LiveId" clId="{2814AE76-56FD-46A1-8FB0-B1FCD1EBB92A}" dt="2023-12-14T22:39:41.946" v="341" actId="1076"/>
          <ac:spMkLst>
            <pc:docMk/>
            <pc:sldMk cId="154320659" sldId="292"/>
            <ac:spMk id="3" creationId="{B4ADD06C-44F0-9C06-5492-C4D5F9C4C68B}"/>
          </ac:spMkLst>
        </pc:spChg>
        <pc:spChg chg="add del mod">
          <ac:chgData name="Jia Xin Sun" userId="ac62ef58a2fe3e01" providerId="LiveId" clId="{2814AE76-56FD-46A1-8FB0-B1FCD1EBB92A}" dt="2023-12-14T22:42:46.660" v="380"/>
          <ac:spMkLst>
            <pc:docMk/>
            <pc:sldMk cId="154320659" sldId="292"/>
            <ac:spMk id="4" creationId="{FAE78C88-FF58-C75C-FEBA-795EB39B80BA}"/>
          </ac:spMkLst>
        </pc:spChg>
      </pc:sldChg>
      <pc:sldChg chg="delSp modSp add mod setBg">
        <pc:chgData name="Jia Xin Sun" userId="ac62ef58a2fe3e01" providerId="LiveId" clId="{2814AE76-56FD-46A1-8FB0-B1FCD1EBB92A}" dt="2023-12-14T22:42:34.250" v="378" actId="1076"/>
        <pc:sldMkLst>
          <pc:docMk/>
          <pc:sldMk cId="1868108812" sldId="293"/>
        </pc:sldMkLst>
        <pc:spChg chg="mod">
          <ac:chgData name="Jia Xin Sun" userId="ac62ef58a2fe3e01" providerId="LiveId" clId="{2814AE76-56FD-46A1-8FB0-B1FCD1EBB92A}" dt="2023-12-14T22:42:34.250" v="378" actId="1076"/>
          <ac:spMkLst>
            <pc:docMk/>
            <pc:sldMk cId="1868108812" sldId="293"/>
            <ac:spMk id="33" creationId="{00000000-0000-0000-0000-000000000000}"/>
          </ac:spMkLst>
        </pc:spChg>
        <pc:spChg chg="del">
          <ac:chgData name="Jia Xin Sun" userId="ac62ef58a2fe3e01" providerId="LiveId" clId="{2814AE76-56FD-46A1-8FB0-B1FCD1EBB92A}" dt="2023-12-14T22:42:14.843" v="368" actId="478"/>
          <ac:spMkLst>
            <pc:docMk/>
            <pc:sldMk cId="1868108812" sldId="293"/>
            <ac:spMk id="35" creationId="{00000000-0000-0000-0000-000000000000}"/>
          </ac:spMkLst>
        </pc:spChg>
        <pc:spChg chg="del mod">
          <ac:chgData name="Jia Xin Sun" userId="ac62ef58a2fe3e01" providerId="LiveId" clId="{2814AE76-56FD-46A1-8FB0-B1FCD1EBB92A}" dt="2023-12-14T22:42:16.475" v="370" actId="478"/>
          <ac:spMkLst>
            <pc:docMk/>
            <pc:sldMk cId="1868108812" sldId="293"/>
            <ac:spMk id="36" creationId="{00000000-0000-0000-0000-000000000000}"/>
          </ac:spMkLst>
        </pc:spChg>
        <pc:spChg chg="del">
          <ac:chgData name="Jia Xin Sun" userId="ac62ef58a2fe3e01" providerId="LiveId" clId="{2814AE76-56FD-46A1-8FB0-B1FCD1EBB92A}" dt="2023-12-14T22:42:19.421" v="373" actId="478"/>
          <ac:spMkLst>
            <pc:docMk/>
            <pc:sldMk cId="1868108812" sldId="293"/>
            <ac:spMk id="39" creationId="{00000000-0000-0000-0000-000000000000}"/>
          </ac:spMkLst>
        </pc:spChg>
        <pc:grpChg chg="del">
          <ac:chgData name="Jia Xin Sun" userId="ac62ef58a2fe3e01" providerId="LiveId" clId="{2814AE76-56FD-46A1-8FB0-B1FCD1EBB92A}" dt="2023-12-14T22:42:12.539" v="366" actId="478"/>
          <ac:grpSpMkLst>
            <pc:docMk/>
            <pc:sldMk cId="1868108812" sldId="293"/>
            <ac:grpSpMk id="6" creationId="{00000000-0000-0000-0000-000000000000}"/>
          </ac:grpSpMkLst>
        </pc:grpChg>
        <pc:grpChg chg="del">
          <ac:chgData name="Jia Xin Sun" userId="ac62ef58a2fe3e01" providerId="LiveId" clId="{2814AE76-56FD-46A1-8FB0-B1FCD1EBB92A}" dt="2023-12-14T22:42:21.178" v="375" actId="478"/>
          <ac:grpSpMkLst>
            <pc:docMk/>
            <pc:sldMk cId="1868108812" sldId="293"/>
            <ac:grpSpMk id="9" creationId="{00000000-0000-0000-0000-000000000000}"/>
          </ac:grpSpMkLst>
        </pc:grpChg>
        <pc:grpChg chg="del">
          <ac:chgData name="Jia Xin Sun" userId="ac62ef58a2fe3e01" providerId="LiveId" clId="{2814AE76-56FD-46A1-8FB0-B1FCD1EBB92A}" dt="2023-12-14T22:42:13.403" v="367" actId="478"/>
          <ac:grpSpMkLst>
            <pc:docMk/>
            <pc:sldMk cId="1868108812" sldId="293"/>
            <ac:grpSpMk id="11" creationId="{00000000-0000-0000-0000-000000000000}"/>
          </ac:grpSpMkLst>
        </pc:grpChg>
        <pc:grpChg chg="del">
          <ac:chgData name="Jia Xin Sun" userId="ac62ef58a2fe3e01" providerId="LiveId" clId="{2814AE76-56FD-46A1-8FB0-B1FCD1EBB92A}" dt="2023-12-14T22:42:17.484" v="371" actId="478"/>
          <ac:grpSpMkLst>
            <pc:docMk/>
            <pc:sldMk cId="1868108812" sldId="293"/>
            <ac:grpSpMk id="15" creationId="{00000000-0000-0000-0000-000000000000}"/>
          </ac:grpSpMkLst>
        </pc:grpChg>
        <pc:grpChg chg="del">
          <ac:chgData name="Jia Xin Sun" userId="ac62ef58a2fe3e01" providerId="LiveId" clId="{2814AE76-56FD-46A1-8FB0-B1FCD1EBB92A}" dt="2023-12-14T22:42:20.126" v="374" actId="478"/>
          <ac:grpSpMkLst>
            <pc:docMk/>
            <pc:sldMk cId="1868108812" sldId="293"/>
            <ac:grpSpMk id="18" creationId="{00000000-0000-0000-0000-000000000000}"/>
          </ac:grpSpMkLst>
        </pc:grpChg>
        <pc:grpChg chg="del">
          <ac:chgData name="Jia Xin Sun" userId="ac62ef58a2fe3e01" providerId="LiveId" clId="{2814AE76-56FD-46A1-8FB0-B1FCD1EBB92A}" dt="2023-12-14T22:42:18.202" v="372" actId="478"/>
          <ac:grpSpMkLst>
            <pc:docMk/>
            <pc:sldMk cId="1868108812" sldId="293"/>
            <ac:grpSpMk id="20" creationId="{00000000-0000-0000-0000-000000000000}"/>
          </ac:grpSpMkLst>
        </pc:grpChg>
      </pc:sldChg>
      <pc:sldChg chg="modSp add mod">
        <pc:chgData name="Jia Xin Sun" userId="ac62ef58a2fe3e01" providerId="LiveId" clId="{2814AE76-56FD-46A1-8FB0-B1FCD1EBB92A}" dt="2023-12-14T22:53:06.923" v="558" actId="20577"/>
        <pc:sldMkLst>
          <pc:docMk/>
          <pc:sldMk cId="3219632314" sldId="294"/>
        </pc:sldMkLst>
        <pc:spChg chg="mod">
          <ac:chgData name="Jia Xin Sun" userId="ac62ef58a2fe3e01" providerId="LiveId" clId="{2814AE76-56FD-46A1-8FB0-B1FCD1EBB92A}" dt="2023-12-14T22:53:06.923" v="558" actId="20577"/>
          <ac:spMkLst>
            <pc:docMk/>
            <pc:sldMk cId="3219632314" sldId="294"/>
            <ac:spMk id="33" creationId="{00000000-0000-0000-0000-000000000000}"/>
          </ac:spMkLst>
        </pc:spChg>
      </pc:sldChg>
      <pc:sldChg chg="delSp modSp add del mod ord">
        <pc:chgData name="Jia Xin Sun" userId="ac62ef58a2fe3e01" providerId="LiveId" clId="{2814AE76-56FD-46A1-8FB0-B1FCD1EBB92A}" dt="2023-12-14T22:47:32.525" v="433" actId="2696"/>
        <pc:sldMkLst>
          <pc:docMk/>
          <pc:sldMk cId="0" sldId="295"/>
        </pc:sldMkLst>
        <pc:spChg chg="mod">
          <ac:chgData name="Jia Xin Sun" userId="ac62ef58a2fe3e01" providerId="LiveId" clId="{2814AE76-56FD-46A1-8FB0-B1FCD1EBB92A}" dt="2023-12-14T22:46:12.995" v="390" actId="20577"/>
          <ac:spMkLst>
            <pc:docMk/>
            <pc:sldMk cId="0" sldId="295"/>
            <ac:spMk id="7" creationId="{00000000-0000-0000-0000-000000000000}"/>
          </ac:spMkLst>
        </pc:spChg>
        <pc:spChg chg="mod">
          <ac:chgData name="Jia Xin Sun" userId="ac62ef58a2fe3e01" providerId="LiveId" clId="{2814AE76-56FD-46A1-8FB0-B1FCD1EBB92A}" dt="2023-12-14T22:47:16.274" v="425" actId="1076"/>
          <ac:spMkLst>
            <pc:docMk/>
            <pc:sldMk cId="0" sldId="295"/>
            <ac:spMk id="33" creationId="{00000000-0000-0000-0000-000000000000}"/>
          </ac:spMkLst>
        </pc:spChg>
        <pc:spChg chg="del">
          <ac:chgData name="Jia Xin Sun" userId="ac62ef58a2fe3e01" providerId="LiveId" clId="{2814AE76-56FD-46A1-8FB0-B1FCD1EBB92A}" dt="2023-12-14T22:47:18.044" v="426" actId="478"/>
          <ac:spMkLst>
            <pc:docMk/>
            <pc:sldMk cId="0" sldId="295"/>
            <ac:spMk id="34" creationId="{00000000-0000-0000-0000-000000000000}"/>
          </ac:spMkLst>
        </pc:spChg>
        <pc:spChg chg="mod">
          <ac:chgData name="Jia Xin Sun" userId="ac62ef58a2fe3e01" providerId="LiveId" clId="{2814AE76-56FD-46A1-8FB0-B1FCD1EBB92A}" dt="2023-12-14T22:47:09.114" v="423" actId="1076"/>
          <ac:spMkLst>
            <pc:docMk/>
            <pc:sldMk cId="0" sldId="295"/>
            <ac:spMk id="35" creationId="{00000000-0000-0000-0000-000000000000}"/>
          </ac:spMkLst>
        </pc:spChg>
        <pc:spChg chg="mod">
          <ac:chgData name="Jia Xin Sun" userId="ac62ef58a2fe3e01" providerId="LiveId" clId="{2814AE76-56FD-46A1-8FB0-B1FCD1EBB92A}" dt="2023-12-14T22:47:04.138" v="421" actId="20577"/>
          <ac:spMkLst>
            <pc:docMk/>
            <pc:sldMk cId="0" sldId="295"/>
            <ac:spMk id="36" creationId="{00000000-0000-0000-0000-000000000000}"/>
          </ac:spMkLst>
        </pc:spChg>
        <pc:spChg chg="del mod">
          <ac:chgData name="Jia Xin Sun" userId="ac62ef58a2fe3e01" providerId="LiveId" clId="{2814AE76-56FD-46A1-8FB0-B1FCD1EBB92A}" dt="2023-12-14T22:47:18.045" v="428"/>
          <ac:spMkLst>
            <pc:docMk/>
            <pc:sldMk cId="0" sldId="295"/>
            <ac:spMk id="37" creationId="{00000000-0000-0000-0000-000000000000}"/>
          </ac:spMkLst>
        </pc:spChg>
        <pc:grpChg chg="mod">
          <ac:chgData name="Jia Xin Sun" userId="ac62ef58a2fe3e01" providerId="LiveId" clId="{2814AE76-56FD-46A1-8FB0-B1FCD1EBB92A}" dt="2023-12-14T22:46:42.345" v="403" actId="14100"/>
          <ac:grpSpMkLst>
            <pc:docMk/>
            <pc:sldMk cId="0" sldId="295"/>
            <ac:grpSpMk id="6" creationId="{00000000-0000-0000-0000-000000000000}"/>
          </ac:grpSpMkLst>
        </pc:grpChg>
        <pc:grpChg chg="del">
          <ac:chgData name="Jia Xin Sun" userId="ac62ef58a2fe3e01" providerId="LiveId" clId="{2814AE76-56FD-46A1-8FB0-B1FCD1EBB92A}" dt="2023-12-14T22:45:59.241" v="387" actId="478"/>
          <ac:grpSpMkLst>
            <pc:docMk/>
            <pc:sldMk cId="0" sldId="295"/>
            <ac:grpSpMk id="13" creationId="{00000000-0000-0000-0000-000000000000}"/>
          </ac:grpSpMkLst>
        </pc:grpChg>
        <pc:grpChg chg="mod">
          <ac:chgData name="Jia Xin Sun" userId="ac62ef58a2fe3e01" providerId="LiveId" clId="{2814AE76-56FD-46A1-8FB0-B1FCD1EBB92A}" dt="2023-12-14T22:47:25.665" v="431" actId="1076"/>
          <ac:grpSpMkLst>
            <pc:docMk/>
            <pc:sldMk cId="0" sldId="295"/>
            <ac:grpSpMk id="15" creationId="{00000000-0000-0000-0000-000000000000}"/>
          </ac:grpSpMkLst>
        </pc:grpChg>
        <pc:grpChg chg="mod">
          <ac:chgData name="Jia Xin Sun" userId="ac62ef58a2fe3e01" providerId="LiveId" clId="{2814AE76-56FD-46A1-8FB0-B1FCD1EBB92A}" dt="2023-12-14T22:47:28.514" v="432" actId="1076"/>
          <ac:grpSpMkLst>
            <pc:docMk/>
            <pc:sldMk cId="0" sldId="295"/>
            <ac:grpSpMk id="18" creationId="{00000000-0000-0000-0000-000000000000}"/>
          </ac:grpSpMkLst>
        </pc:grpChg>
        <pc:grpChg chg="mod">
          <ac:chgData name="Jia Xin Sun" userId="ac62ef58a2fe3e01" providerId="LiveId" clId="{2814AE76-56FD-46A1-8FB0-B1FCD1EBB92A}" dt="2023-12-14T22:47:23.602" v="430" actId="1076"/>
          <ac:grpSpMkLst>
            <pc:docMk/>
            <pc:sldMk cId="0" sldId="295"/>
            <ac:grpSpMk id="20" creationId="{00000000-0000-0000-0000-000000000000}"/>
          </ac:grpSpMkLst>
        </pc:grpChg>
      </pc:sldChg>
      <pc:sldChg chg="addSp modSp add del mod">
        <pc:chgData name="Jia Xin Sun" userId="ac62ef58a2fe3e01" providerId="LiveId" clId="{2814AE76-56FD-46A1-8FB0-B1FCD1EBB92A}" dt="2023-12-14T23:07:21.564" v="833" actId="47"/>
        <pc:sldMkLst>
          <pc:docMk/>
          <pc:sldMk cId="1719471550" sldId="295"/>
        </pc:sldMkLst>
        <pc:spChg chg="add mod ord">
          <ac:chgData name="Jia Xin Sun" userId="ac62ef58a2fe3e01" providerId="LiveId" clId="{2814AE76-56FD-46A1-8FB0-B1FCD1EBB92A}" dt="2023-12-14T22:57:55.389" v="637" actId="167"/>
          <ac:spMkLst>
            <pc:docMk/>
            <pc:sldMk cId="1719471550" sldId="295"/>
            <ac:spMk id="2" creationId="{019F7740-96E5-B6CB-7897-B5EF719B479F}"/>
          </ac:spMkLst>
        </pc:spChg>
        <pc:spChg chg="mod">
          <ac:chgData name="Jia Xin Sun" userId="ac62ef58a2fe3e01" providerId="LiveId" clId="{2814AE76-56FD-46A1-8FB0-B1FCD1EBB92A}" dt="2023-12-14T22:58:25.642" v="644" actId="1076"/>
          <ac:spMkLst>
            <pc:docMk/>
            <pc:sldMk cId="1719471550" sldId="295"/>
            <ac:spMk id="3" creationId="{B73DB190-7C4A-7A52-A330-DE917060F7DC}"/>
          </ac:spMkLst>
        </pc:spChg>
        <pc:spChg chg="add mod">
          <ac:chgData name="Jia Xin Sun" userId="ac62ef58a2fe3e01" providerId="LiveId" clId="{2814AE76-56FD-46A1-8FB0-B1FCD1EBB92A}" dt="2023-12-14T22:58:42.642" v="651" actId="1076"/>
          <ac:spMkLst>
            <pc:docMk/>
            <pc:sldMk cId="1719471550" sldId="295"/>
            <ac:spMk id="4" creationId="{052AE9C2-CC32-877C-630D-4201FC85F798}"/>
          </ac:spMkLst>
        </pc:spChg>
      </pc:sldChg>
      <pc:sldChg chg="modSp add mod">
        <pc:chgData name="Jia Xin Sun" userId="ac62ef58a2fe3e01" providerId="LiveId" clId="{2814AE76-56FD-46A1-8FB0-B1FCD1EBB92A}" dt="2023-12-14T22:52:55.057" v="537" actId="20577"/>
        <pc:sldMkLst>
          <pc:docMk/>
          <pc:sldMk cId="3198094873" sldId="296"/>
        </pc:sldMkLst>
        <pc:spChg chg="mod">
          <ac:chgData name="Jia Xin Sun" userId="ac62ef58a2fe3e01" providerId="LiveId" clId="{2814AE76-56FD-46A1-8FB0-B1FCD1EBB92A}" dt="2023-12-14T22:52:55.057" v="537" actId="20577"/>
          <ac:spMkLst>
            <pc:docMk/>
            <pc:sldMk cId="3198094873" sldId="296"/>
            <ac:spMk id="33" creationId="{00000000-0000-0000-0000-000000000000}"/>
          </ac:spMkLst>
        </pc:spChg>
      </pc:sldChg>
      <pc:sldChg chg="addSp delSp modSp add del mod">
        <pc:chgData name="Jia Xin Sun" userId="ac62ef58a2fe3e01" providerId="LiveId" clId="{2814AE76-56FD-46A1-8FB0-B1FCD1EBB92A}" dt="2023-12-14T23:02:38.310" v="763" actId="47"/>
        <pc:sldMkLst>
          <pc:docMk/>
          <pc:sldMk cId="647504391" sldId="297"/>
        </pc:sldMkLst>
        <pc:spChg chg="del">
          <ac:chgData name="Jia Xin Sun" userId="ac62ef58a2fe3e01" providerId="LiveId" clId="{2814AE76-56FD-46A1-8FB0-B1FCD1EBB92A}" dt="2023-12-14T23:01:17.840" v="696" actId="478"/>
          <ac:spMkLst>
            <pc:docMk/>
            <pc:sldMk cId="647504391" sldId="297"/>
            <ac:spMk id="2" creationId="{DF72FA8D-4C0B-7B05-6682-D78A89EDEB6B}"/>
          </ac:spMkLst>
        </pc:spChg>
        <pc:spChg chg="mod">
          <ac:chgData name="Jia Xin Sun" userId="ac62ef58a2fe3e01" providerId="LiveId" clId="{2814AE76-56FD-46A1-8FB0-B1FCD1EBB92A}" dt="2023-12-14T23:02:14.638" v="752" actId="1076"/>
          <ac:spMkLst>
            <pc:docMk/>
            <pc:sldMk cId="647504391" sldId="297"/>
            <ac:spMk id="3" creationId="{F8A63AA6-B7B8-117D-D84A-9FA6D1BA7248}"/>
          </ac:spMkLst>
        </pc:spChg>
        <pc:spChg chg="add del mod">
          <ac:chgData name="Jia Xin Sun" userId="ac62ef58a2fe3e01" providerId="LiveId" clId="{2814AE76-56FD-46A1-8FB0-B1FCD1EBB92A}" dt="2023-12-14T23:01:19.178" v="697" actId="478"/>
          <ac:spMkLst>
            <pc:docMk/>
            <pc:sldMk cId="647504391" sldId="297"/>
            <ac:spMk id="5" creationId="{A43BF964-B2DB-754B-215B-2D3D3F852E74}"/>
          </ac:spMkLst>
        </pc:spChg>
        <pc:spChg chg="add mod">
          <ac:chgData name="Jia Xin Sun" userId="ac62ef58a2fe3e01" providerId="LiveId" clId="{2814AE76-56FD-46A1-8FB0-B1FCD1EBB92A}" dt="2023-12-14T23:01:31.145" v="719" actId="1076"/>
          <ac:spMkLst>
            <pc:docMk/>
            <pc:sldMk cId="647504391" sldId="297"/>
            <ac:spMk id="6" creationId="{B8EE7267-88C3-ADF9-4BC1-9A7C7B6CFACA}"/>
          </ac:spMkLst>
        </pc:spChg>
      </pc:sldChg>
      <pc:sldChg chg="addSp modSp add mod">
        <pc:chgData name="Jia Xin Sun" userId="ac62ef58a2fe3e01" providerId="LiveId" clId="{2814AE76-56FD-46A1-8FB0-B1FCD1EBB92A}" dt="2023-12-14T23:48:49.610" v="1309" actId="20577"/>
        <pc:sldMkLst>
          <pc:docMk/>
          <pc:sldMk cId="3453959255" sldId="297"/>
        </pc:sldMkLst>
        <pc:spChg chg="add mod ord">
          <ac:chgData name="Jia Xin Sun" userId="ac62ef58a2fe3e01" providerId="LiveId" clId="{2814AE76-56FD-46A1-8FB0-B1FCD1EBB92A}" dt="2023-12-14T23:45:11.705" v="1246" actId="1076"/>
          <ac:spMkLst>
            <pc:docMk/>
            <pc:sldMk cId="3453959255" sldId="297"/>
            <ac:spMk id="2" creationId="{C54E29A5-56E2-E0B5-93F3-B7DC27EB91E0}"/>
          </ac:spMkLst>
        </pc:spChg>
        <pc:spChg chg="add mod">
          <ac:chgData name="Jia Xin Sun" userId="ac62ef58a2fe3e01" providerId="LiveId" clId="{2814AE76-56FD-46A1-8FB0-B1FCD1EBB92A}" dt="2023-12-14T23:46:07.321" v="1267" actId="1076"/>
          <ac:spMkLst>
            <pc:docMk/>
            <pc:sldMk cId="3453959255" sldId="297"/>
            <ac:spMk id="3" creationId="{5498DA81-BC86-4DE9-83FF-11F7058F63C9}"/>
          </ac:spMkLst>
        </pc:spChg>
        <pc:spChg chg="mod">
          <ac:chgData name="Jia Xin Sun" userId="ac62ef58a2fe3e01" providerId="LiveId" clId="{2814AE76-56FD-46A1-8FB0-B1FCD1EBB92A}" dt="2023-12-14T23:46:23.362" v="1275" actId="1076"/>
          <ac:spMkLst>
            <pc:docMk/>
            <pc:sldMk cId="3453959255" sldId="297"/>
            <ac:spMk id="4" creationId="{BDC79A4C-E175-6A87-783D-A36E71023FE6}"/>
          </ac:spMkLst>
        </pc:spChg>
        <pc:spChg chg="mod">
          <ac:chgData name="Jia Xin Sun" userId="ac62ef58a2fe3e01" providerId="LiveId" clId="{2814AE76-56FD-46A1-8FB0-B1FCD1EBB92A}" dt="2023-12-14T23:48:49.610" v="1309" actId="20577"/>
          <ac:spMkLst>
            <pc:docMk/>
            <pc:sldMk cId="3453959255" sldId="297"/>
            <ac:spMk id="5" creationId="{536032FA-C647-6D71-78B2-4F23D2056965}"/>
          </ac:spMkLst>
        </pc:spChg>
        <pc:spChg chg="add mod">
          <ac:chgData name="Jia Xin Sun" userId="ac62ef58a2fe3e01" providerId="LiveId" clId="{2814AE76-56FD-46A1-8FB0-B1FCD1EBB92A}" dt="2023-12-14T23:46:02.970" v="1266" actId="1076"/>
          <ac:spMkLst>
            <pc:docMk/>
            <pc:sldMk cId="3453959255" sldId="297"/>
            <ac:spMk id="6" creationId="{9164F8B3-7938-C768-77CA-88A57859B467}"/>
          </ac:spMkLst>
        </pc:spChg>
        <pc:picChg chg="mod">
          <ac:chgData name="Jia Xin Sun" userId="ac62ef58a2fe3e01" providerId="LiveId" clId="{2814AE76-56FD-46A1-8FB0-B1FCD1EBB92A}" dt="2023-12-14T23:46:10.842" v="1268" actId="1076"/>
          <ac:picMkLst>
            <pc:docMk/>
            <pc:sldMk cId="3453959255" sldId="297"/>
            <ac:picMk id="7" creationId="{E6F2F430-43F9-F9FA-BA81-91A8959B1409}"/>
          </ac:picMkLst>
        </pc:picChg>
        <pc:picChg chg="mod">
          <ac:chgData name="Jia Xin Sun" userId="ac62ef58a2fe3e01" providerId="LiveId" clId="{2814AE76-56FD-46A1-8FB0-B1FCD1EBB92A}" dt="2023-12-14T23:44:29.970" v="1227" actId="1076"/>
          <ac:picMkLst>
            <pc:docMk/>
            <pc:sldMk cId="3453959255" sldId="297"/>
            <ac:picMk id="9" creationId="{B8CDF481-F1B8-F82A-3F87-C28375895E88}"/>
          </ac:picMkLst>
        </pc:picChg>
      </pc:sldChg>
      <pc:sldChg chg="delSp add del mod">
        <pc:chgData name="Jia Xin Sun" userId="ac62ef58a2fe3e01" providerId="LiveId" clId="{2814AE76-56FD-46A1-8FB0-B1FCD1EBB92A}" dt="2023-12-14T23:15:04.935" v="964" actId="2696"/>
        <pc:sldMkLst>
          <pc:docMk/>
          <pc:sldMk cId="3563618611" sldId="297"/>
        </pc:sldMkLst>
        <pc:picChg chg="del">
          <ac:chgData name="Jia Xin Sun" userId="ac62ef58a2fe3e01" providerId="LiveId" clId="{2814AE76-56FD-46A1-8FB0-B1FCD1EBB92A}" dt="2023-12-14T23:13:46.408" v="937" actId="21"/>
          <ac:picMkLst>
            <pc:docMk/>
            <pc:sldMk cId="3563618611" sldId="297"/>
            <ac:picMk id="5" creationId="{95730802-7205-6440-A617-B850321E2A35}"/>
          </ac:picMkLst>
        </pc:picChg>
      </pc:sldChg>
      <pc:sldChg chg="addSp modSp add mod">
        <pc:chgData name="Jia Xin Sun" userId="ac62ef58a2fe3e01" providerId="LiveId" clId="{2814AE76-56FD-46A1-8FB0-B1FCD1EBB92A}" dt="2023-12-14T23:47:35.361" v="1295" actId="1076"/>
        <pc:sldMkLst>
          <pc:docMk/>
          <pc:sldMk cId="3330138991" sldId="298"/>
        </pc:sldMkLst>
        <pc:spChg chg="add mod ord">
          <ac:chgData name="Jia Xin Sun" userId="ac62ef58a2fe3e01" providerId="LiveId" clId="{2814AE76-56FD-46A1-8FB0-B1FCD1EBB92A}" dt="2023-12-14T23:46:35.262" v="1277" actId="167"/>
          <ac:spMkLst>
            <pc:docMk/>
            <pc:sldMk cId="3330138991" sldId="298"/>
            <ac:spMk id="2" creationId="{08F52B7F-EE4D-A6B7-6F4C-CD3DD92E5E41}"/>
          </ac:spMkLst>
        </pc:spChg>
        <pc:spChg chg="mod">
          <ac:chgData name="Jia Xin Sun" userId="ac62ef58a2fe3e01" providerId="LiveId" clId="{2814AE76-56FD-46A1-8FB0-B1FCD1EBB92A}" dt="2023-12-14T23:47:29.513" v="1294" actId="14100"/>
          <ac:spMkLst>
            <pc:docMk/>
            <pc:sldMk cId="3330138991" sldId="298"/>
            <ac:spMk id="3" creationId="{4695FF26-AA98-D3DB-A413-31E8ABF71C77}"/>
          </ac:spMkLst>
        </pc:spChg>
        <pc:spChg chg="add mod">
          <ac:chgData name="Jia Xin Sun" userId="ac62ef58a2fe3e01" providerId="LiveId" clId="{2814AE76-56FD-46A1-8FB0-B1FCD1EBB92A}" dt="2023-12-14T23:47:35.361" v="1295" actId="1076"/>
          <ac:spMkLst>
            <pc:docMk/>
            <pc:sldMk cId="3330138991" sldId="298"/>
            <ac:spMk id="4" creationId="{972F4367-30BA-890A-6B76-3F4712A6A591}"/>
          </ac:spMkLst>
        </pc:spChg>
        <pc:picChg chg="mod">
          <ac:chgData name="Jia Xin Sun" userId="ac62ef58a2fe3e01" providerId="LiveId" clId="{2814AE76-56FD-46A1-8FB0-B1FCD1EBB92A}" dt="2023-12-14T23:47:26.961" v="1293" actId="1076"/>
          <ac:picMkLst>
            <pc:docMk/>
            <pc:sldMk cId="3330138991" sldId="298"/>
            <ac:picMk id="5" creationId="{C5A738B6-95BB-49C6-84C2-CD67D5A70753}"/>
          </ac:picMkLst>
        </pc:picChg>
      </pc:sldChg>
      <pc:sldChg chg="addSp modSp add mod">
        <pc:chgData name="Jia Xin Sun" userId="ac62ef58a2fe3e01" providerId="LiveId" clId="{2814AE76-56FD-46A1-8FB0-B1FCD1EBB92A}" dt="2023-12-14T23:49:03.387" v="1314" actId="1076"/>
        <pc:sldMkLst>
          <pc:docMk/>
          <pc:sldMk cId="3446123399" sldId="299"/>
        </pc:sldMkLst>
        <pc:spChg chg="add mod ord">
          <ac:chgData name="Jia Xin Sun" userId="ac62ef58a2fe3e01" providerId="LiveId" clId="{2814AE76-56FD-46A1-8FB0-B1FCD1EBB92A}" dt="2023-12-14T23:47:43.371" v="1297" actId="167"/>
          <ac:spMkLst>
            <pc:docMk/>
            <pc:sldMk cId="3446123399" sldId="299"/>
            <ac:spMk id="2" creationId="{B7B22870-BBC1-5F4A-6B22-E9E63DA0B84E}"/>
          </ac:spMkLst>
        </pc:spChg>
        <pc:spChg chg="mod">
          <ac:chgData name="Jia Xin Sun" userId="ac62ef58a2fe3e01" providerId="LiveId" clId="{2814AE76-56FD-46A1-8FB0-B1FCD1EBB92A}" dt="2023-12-14T23:49:03.387" v="1314" actId="1076"/>
          <ac:spMkLst>
            <pc:docMk/>
            <pc:sldMk cId="3446123399" sldId="299"/>
            <ac:spMk id="3" creationId="{2F0F5D59-3C1D-7399-8465-A0BFFA707E1A}"/>
          </ac:spMkLst>
        </pc:spChg>
        <pc:spChg chg="add mod">
          <ac:chgData name="Jia Xin Sun" userId="ac62ef58a2fe3e01" providerId="LiveId" clId="{2814AE76-56FD-46A1-8FB0-B1FCD1EBB92A}" dt="2023-12-14T23:48:11.053" v="1304" actId="403"/>
          <ac:spMkLst>
            <pc:docMk/>
            <pc:sldMk cId="3446123399" sldId="299"/>
            <ac:spMk id="4" creationId="{D7984292-06A8-E6ED-BE6A-7888D48D71A2}"/>
          </ac:spMkLst>
        </pc:spChg>
        <pc:picChg chg="mod">
          <ac:chgData name="Jia Xin Sun" userId="ac62ef58a2fe3e01" providerId="LiveId" clId="{2814AE76-56FD-46A1-8FB0-B1FCD1EBB92A}" dt="2023-12-14T23:49:00.890" v="1313" actId="1076"/>
          <ac:picMkLst>
            <pc:docMk/>
            <pc:sldMk cId="3446123399" sldId="299"/>
            <ac:picMk id="5" creationId="{C8F9105E-2A07-C01B-E6D7-946E50239D2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5E62E-C783-442C-8B13-60714A6097E7}" type="datetimeFigureOut">
              <a:rPr lang="en-CA" smtClean="0"/>
              <a:t>2023-12-14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2B738-5588-4F0D-AB68-A37D2BE2A948}" type="slidenum">
              <a:rPr lang="en-CA" smtClean="0"/>
              <a:t>‹#›</a:t>
            </a:fld>
            <a:endParaRPr lang="en-CA"/>
          </a:p>
        </p:txBody>
      </p:sp>
    </p:spTree>
    <p:extLst>
      <p:ext uri="{BB962C8B-B14F-4D97-AF65-F5344CB8AC3E}">
        <p14:creationId xmlns:p14="http://schemas.microsoft.com/office/powerpoint/2010/main" val="3987405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This pie chart offers a visual snapshot of the relative proportions of the top 10 crime types, enabling a quick understanding of their distribution within the dataset.</a:t>
            </a:r>
          </a:p>
          <a:p>
            <a:br>
              <a:rPr lang="en-US" b="0" i="0" dirty="0">
                <a:solidFill>
                  <a:srgbClr val="000000"/>
                </a:solidFill>
                <a:effectLst/>
                <a:latin typeface="Söhne"/>
              </a:rPr>
            </a:b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0A298-C450-49C0-B480-9F2A7555297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1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visualization method aids in quickly identifying and comparing the frequencies of the top 10 crime types, offering a straightforward representation of their occurrence within the dataset.</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0A298-C450-49C0-B480-9F2A7555297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72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chi-square statistic computed for this analysis stands at an exceptionally high value of 129116.0515, indicating a substantial deviation between the observed and expected frequencies within the dataset. The accompanying p-value of 0.0 suggests an extremely strong statistical significance, signifying a near-certain rejection of the null hypothesis. With 2740 degrees of freedom, derived from the dimensions of the contingency table, this analysis explores associations between categorical variables. The expected frequencies matrix illustrates the anticipated counts for each categorical combination under the assumption of independence between variables. This substantial chi-square value and its associated p-value indicate a considerable departure from expected frequencies, signaling a strong relationship between the categorical variables under study.</a:t>
            </a:r>
          </a:p>
          <a:p>
            <a:endParaRPr lang="en-US" b="0" i="0" dirty="0">
              <a:solidFill>
                <a:srgbClr val="374151"/>
              </a:solidFill>
              <a:effectLst/>
              <a:latin typeface="Söhne"/>
            </a:endParaRPr>
          </a:p>
          <a:p>
            <a:r>
              <a:rPr lang="en-US" b="0" i="0" dirty="0">
                <a:solidFill>
                  <a:srgbClr val="374151"/>
                </a:solidFill>
                <a:effectLst/>
                <a:latin typeface="Söhne"/>
              </a:rPr>
              <a:t>The heatmap visualizes the expected frequencies derived from a chi-square analysis, showcasing anticipated counts for various categorical combinations within the dataset. Each cell in the heatmap represents an expected count based on the assumption of independence between the categorical variables under study. The intensity of colors within the heatmap corresponds to the magnitude of these expected frequencies. Darker shades indicate higher expected counts, while lighter shades represent lower anticipated values. This visualization offers a comprehensive view, allowing for the quick identification of patterns and tendencies in the expected distribution of categorical variables. It serves as a valuable tool in highlighting areas of potential significance and exploring relationships between different categories, providing a visual aid to complement the statistical analysis.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0A298-C450-49C0-B480-9F2A7555297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85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2036-CB6E-60B0-089C-707FC46D580D}"/>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CA"/>
          </a:p>
        </p:txBody>
      </p:sp>
      <p:sp>
        <p:nvSpPr>
          <p:cNvPr id="3" name="Subtitle 2">
            <a:extLst>
              <a:ext uri="{FF2B5EF4-FFF2-40B4-BE49-F238E27FC236}">
                <a16:creationId xmlns:a16="http://schemas.microsoft.com/office/drawing/2014/main" id="{D2C7A678-5903-4223-831A-82BFC124AB1F}"/>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17577CA-1E6F-124A-BC45-46559B06CA90}"/>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A2EC563F-DF9D-556D-7FD7-EEE65360D19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2EB2954-1F1C-A756-24B8-5D594B7A8EC8}"/>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747301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FCC9-A217-DF3C-E8E8-E41B8CD6C47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F50BF5B-1552-533E-8CED-5EC9B26839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2DE86E-CE27-85CB-424F-7B60DF78A729}"/>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3B6D7BEA-0E05-B980-801C-804ECF3731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6DAAD1A-8B61-106B-864A-8DAA15B4A9D5}"/>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724159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C81D-E5EC-9746-D00B-D102CCCF1468}"/>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3CE0148-AF17-710D-EB12-B0016B5CF28F}"/>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CB7D4F-AA74-4331-12A9-8EB0DC685DB0}"/>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F68FAC81-2E2F-D5F8-E544-73BB5EB5DC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78B2F54-94A2-3B26-6A0E-4F8078132A4A}"/>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185268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4CA8-9ECD-3B2A-A3C9-A3B8F69908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7791B13-B339-BF59-6A26-E508589A0201}"/>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F3C3F2A-1B0A-61C1-5A06-6C5C586544A2}"/>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B6F5972-382B-DCF6-551A-DED15B72295E}"/>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6" name="Footer Placeholder 5">
            <a:extLst>
              <a:ext uri="{FF2B5EF4-FFF2-40B4-BE49-F238E27FC236}">
                <a16:creationId xmlns:a16="http://schemas.microsoft.com/office/drawing/2014/main" id="{43F5B305-1DF5-F3C3-60BC-911EF10931F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AAE9B2E-2E61-B913-5F63-6DAEC0C98C58}"/>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51688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9C69-2708-7F58-252F-364489870000}"/>
              </a:ext>
            </a:extLst>
          </p:cNvPr>
          <p:cNvSpPr>
            <a:spLocks noGrp="1"/>
          </p:cNvSpPr>
          <p:nvPr>
            <p:ph type="title"/>
          </p:nvPr>
        </p:nvSpPr>
        <p:spPr>
          <a:xfrm>
            <a:off x="1259682" y="547688"/>
            <a:ext cx="15773400" cy="1988345"/>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952DFCE-5D02-8983-CE7B-140C86FE68F0}"/>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54303-826D-87C5-E856-2F3F8164A804}"/>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4FAE949-B25C-984B-9A00-6DE33A6C286E}"/>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C3ED202-7404-E9FC-4352-678F1EEACA79}"/>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7953A17-757B-7F86-2DC8-9AD2882C7511}"/>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8" name="Footer Placeholder 7">
            <a:extLst>
              <a:ext uri="{FF2B5EF4-FFF2-40B4-BE49-F238E27FC236}">
                <a16:creationId xmlns:a16="http://schemas.microsoft.com/office/drawing/2014/main" id="{10823363-8EC2-01E6-1800-D998A834AE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736EE11-3D6B-61C6-1464-F21E6BA35443}"/>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88764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0577-5DAE-3C58-2AFF-6D5218F35A0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9178E17-BA09-C888-4F25-4FC3C1ABE6F6}"/>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4" name="Footer Placeholder 3">
            <a:extLst>
              <a:ext uri="{FF2B5EF4-FFF2-40B4-BE49-F238E27FC236}">
                <a16:creationId xmlns:a16="http://schemas.microsoft.com/office/drawing/2014/main" id="{95A9F584-31D5-BDBD-D79A-C9A7C9DD655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51937D3-9AE1-77E9-FE8A-8BBE61646D61}"/>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3905953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CF789-0AF6-10F8-5B0B-3633567F0B5D}"/>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3" name="Footer Placeholder 2">
            <a:extLst>
              <a:ext uri="{FF2B5EF4-FFF2-40B4-BE49-F238E27FC236}">
                <a16:creationId xmlns:a16="http://schemas.microsoft.com/office/drawing/2014/main" id="{D52FF237-D746-F125-B13F-64CB19D67C0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7D4E523-C51D-E63C-2BF3-14AC2CE85157}"/>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3896223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8A2C-67B8-9409-D034-1C3347E3DAE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BF353D-92E7-DF0D-3754-2E1D1307EE6A}"/>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DBE7515-78FB-AA64-C121-40A12ADA888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B6EB6D0D-D34E-4B8A-2DAF-B71A0FFDCEB4}"/>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6" name="Footer Placeholder 5">
            <a:extLst>
              <a:ext uri="{FF2B5EF4-FFF2-40B4-BE49-F238E27FC236}">
                <a16:creationId xmlns:a16="http://schemas.microsoft.com/office/drawing/2014/main" id="{F5E60821-EE2A-7FBE-B185-6FD25D84EE0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3D56548-AA69-0DF6-E6B0-3202FC386049}"/>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178912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8D22-100D-E5AC-BEC8-430C2A77A51E}"/>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8C6C796-E2C2-B15A-B98D-503E47D1F1D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CA"/>
          </a:p>
        </p:txBody>
      </p:sp>
      <p:sp>
        <p:nvSpPr>
          <p:cNvPr id="4" name="Text Placeholder 3">
            <a:extLst>
              <a:ext uri="{FF2B5EF4-FFF2-40B4-BE49-F238E27FC236}">
                <a16:creationId xmlns:a16="http://schemas.microsoft.com/office/drawing/2014/main" id="{7AEF8B31-AAD7-62DA-F453-DC564CC381D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45D4BDCC-A8C6-85B6-DFB7-BE0AAFFF46E4}"/>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6" name="Footer Placeholder 5">
            <a:extLst>
              <a:ext uri="{FF2B5EF4-FFF2-40B4-BE49-F238E27FC236}">
                <a16:creationId xmlns:a16="http://schemas.microsoft.com/office/drawing/2014/main" id="{38A1E26D-C6C0-D9CF-92BE-5F78DC346B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EDCB6B4-3E73-1724-60EE-9BC4D5778263}"/>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129498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0808-DA6A-A224-BAA9-734ABBF15EB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EF18F04-3B78-5E53-399F-06B9D6FE4E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D466F6-CB8E-7186-A9C3-EA744D1E1DB5}"/>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FA469356-DE0D-774F-D2BF-E95337F6FA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A0DD0C-0B04-8B55-7304-8AFEE7646024}"/>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1780690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20083B-5622-BAAA-C0CD-0BF4B504FCC8}"/>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88A6111-FC6E-2BEB-FF36-E0DADDCA8916}"/>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7635A5C-88C6-B7DD-949F-C5BE83B9B8AF}"/>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5F18452B-8267-1D5A-D1B3-4CF5753B1C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3762D88-A803-EB73-7941-F47687C6DD7C}"/>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706388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641E29-4C20-A16D-D8AB-2EDED56C6C93}"/>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56B45ED-78F3-27AD-F882-1863CC1F3FBC}"/>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E2F7A62-1257-DD5C-C2B7-8325511CDA96}"/>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BA0F66CF-E225-C406-D7AE-36FAD805CCA3}"/>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5AA887E-A7EE-F70E-EF4A-03865C3941D7}"/>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DD4019B-DDE5-432F-A646-96C4E122F743}" type="slidenum">
              <a:rPr lang="en-CA" smtClean="0"/>
              <a:t>‹#›</a:t>
            </a:fld>
            <a:endParaRPr lang="en-CA"/>
          </a:p>
        </p:txBody>
      </p:sp>
    </p:spTree>
    <p:extLst>
      <p:ext uri="{BB962C8B-B14F-4D97-AF65-F5344CB8AC3E}">
        <p14:creationId xmlns:p14="http://schemas.microsoft.com/office/powerpoint/2010/main" val="2512014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3.sv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3" r="-68811"/>
            </a:stretch>
          </a:blipFill>
        </p:spPr>
      </p:sp>
      <p:sp>
        <p:nvSpPr>
          <p:cNvPr id="4" name="Freeform 4"/>
          <p:cNvSpPr/>
          <p:nvPr/>
        </p:nvSpPr>
        <p:spPr>
          <a:xfrm rot="-4521330">
            <a:off x="4331498" y="1099960"/>
            <a:ext cx="14167639" cy="8834974"/>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5" name="Group 5"/>
          <p:cNvGrpSpPr/>
          <p:nvPr/>
        </p:nvGrpSpPr>
        <p:grpSpPr>
          <a:xfrm>
            <a:off x="11011779" y="-113373"/>
            <a:ext cx="8698393" cy="10400373"/>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29750" r="-129750"/>
              </a:stretch>
            </a:blipFill>
          </p:spPr>
        </p:sp>
      </p:grpSp>
      <p:grpSp>
        <p:nvGrpSpPr>
          <p:cNvPr id="7" name="Group 7"/>
          <p:cNvGrpSpPr/>
          <p:nvPr/>
        </p:nvGrpSpPr>
        <p:grpSpPr>
          <a:xfrm>
            <a:off x="4141648" y="2842299"/>
            <a:ext cx="9904959" cy="3928024"/>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sp>
      <p:sp>
        <p:nvSpPr>
          <p:cNvPr id="11" name="TextBox 11"/>
          <p:cNvSpPr txBox="1"/>
          <p:nvPr/>
        </p:nvSpPr>
        <p:spPr>
          <a:xfrm>
            <a:off x="4441321" y="3349077"/>
            <a:ext cx="9405358" cy="3591275"/>
          </a:xfrm>
          <a:prstGeom prst="rect">
            <a:avLst/>
          </a:prstGeom>
        </p:spPr>
        <p:txBody>
          <a:bodyPr lIns="0" tIns="0" rIns="0" bIns="0" rtlCol="0" anchor="t">
            <a:spAutoFit/>
          </a:bodyPr>
          <a:lstStyle/>
          <a:p>
            <a:pPr algn="ctr">
              <a:lnSpc>
                <a:spcPts val="14353"/>
              </a:lnSpc>
            </a:pPr>
            <a:r>
              <a:rPr lang="en-US" sz="10401" spc="145" dirty="0">
                <a:solidFill>
                  <a:srgbClr val="040506"/>
                </a:solidFill>
                <a:latin typeface="Archivo Black"/>
              </a:rPr>
              <a:t>CRIME IN LA</a:t>
            </a:r>
          </a:p>
          <a:p>
            <a:pPr algn="ctr">
              <a:lnSpc>
                <a:spcPts val="14353"/>
              </a:lnSpc>
            </a:pPr>
            <a:endParaRPr lang="en-US" sz="10401" spc="145" dirty="0">
              <a:solidFill>
                <a:srgbClr val="040506"/>
              </a:solidFill>
              <a:latin typeface="Archivo Black"/>
            </a:endParaRPr>
          </a:p>
        </p:txBody>
      </p:sp>
      <p:sp>
        <p:nvSpPr>
          <p:cNvPr id="13" name="TextBox 13"/>
          <p:cNvSpPr txBox="1"/>
          <p:nvPr/>
        </p:nvSpPr>
        <p:spPr>
          <a:xfrm>
            <a:off x="4392770" y="5284989"/>
            <a:ext cx="9497482" cy="896336"/>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DATA ANALYTICS </a:t>
            </a:r>
            <a:r>
              <a:rPr lang="en-US" sz="2653" spc="140">
                <a:solidFill>
                  <a:srgbClr val="231F20"/>
                </a:solidFill>
                <a:latin typeface="Montserrat Classic Bold"/>
              </a:rPr>
              <a:t>BOOTMCAMP Project 1</a:t>
            </a:r>
            <a:endParaRPr lang="en-US" sz="2653" spc="140" dirty="0">
              <a:solidFill>
                <a:srgbClr val="231F20"/>
              </a:solidFill>
              <a:latin typeface="Montserrat Classic Bold"/>
            </a:endParaRPr>
          </a:p>
          <a:p>
            <a:pPr algn="ctr">
              <a:lnSpc>
                <a:spcPts val="3661"/>
              </a:lnSpc>
            </a:pPr>
            <a:r>
              <a:rPr lang="en-US" sz="2653" spc="140" dirty="0">
                <a:solidFill>
                  <a:srgbClr val="231F20"/>
                </a:solidFill>
                <a:latin typeface="Montserrat Classic Bold"/>
              </a:rPr>
              <a:t>Presented by Team 2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63E418B-21FB-B70E-720A-23194878347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7" name="Picture 6">
            <a:extLst>
              <a:ext uri="{FF2B5EF4-FFF2-40B4-BE49-F238E27FC236}">
                <a16:creationId xmlns:a16="http://schemas.microsoft.com/office/drawing/2014/main" id="{5A1BF291-62D4-399A-9F6B-7C784757F077}"/>
              </a:ext>
            </a:extLst>
          </p:cNvPr>
          <p:cNvPicPr>
            <a:picLocks noChangeAspect="1"/>
          </p:cNvPicPr>
          <p:nvPr/>
        </p:nvPicPr>
        <p:blipFill>
          <a:blip r:embed="rId3"/>
          <a:stretch>
            <a:fillRect/>
          </a:stretch>
        </p:blipFill>
        <p:spPr>
          <a:xfrm>
            <a:off x="1934951" y="1478245"/>
            <a:ext cx="14418099" cy="7330511"/>
          </a:xfrm>
          <a:prstGeom prst="rect">
            <a:avLst/>
          </a:prstGeom>
        </p:spPr>
      </p:pic>
    </p:spTree>
    <p:extLst>
      <p:ext uri="{BB962C8B-B14F-4D97-AF65-F5344CB8AC3E}">
        <p14:creationId xmlns:p14="http://schemas.microsoft.com/office/powerpoint/2010/main" val="2620325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BD3944D-56ED-965B-629F-F6463C6C5FF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7" name="Picture 6">
            <a:extLst>
              <a:ext uri="{FF2B5EF4-FFF2-40B4-BE49-F238E27FC236}">
                <a16:creationId xmlns:a16="http://schemas.microsoft.com/office/drawing/2014/main" id="{0BD5B4C3-9865-3979-7D98-A44FD25F13E2}"/>
              </a:ext>
            </a:extLst>
          </p:cNvPr>
          <p:cNvPicPr>
            <a:picLocks noChangeAspect="1"/>
          </p:cNvPicPr>
          <p:nvPr/>
        </p:nvPicPr>
        <p:blipFill>
          <a:blip r:embed="rId3"/>
          <a:stretch>
            <a:fillRect/>
          </a:stretch>
        </p:blipFill>
        <p:spPr>
          <a:xfrm>
            <a:off x="1984964" y="920954"/>
            <a:ext cx="14318073" cy="8445092"/>
          </a:xfrm>
          <a:prstGeom prst="rect">
            <a:avLst/>
          </a:prstGeom>
        </p:spPr>
      </p:pic>
    </p:spTree>
    <p:extLst>
      <p:ext uri="{BB962C8B-B14F-4D97-AF65-F5344CB8AC3E}">
        <p14:creationId xmlns:p14="http://schemas.microsoft.com/office/powerpoint/2010/main" val="2663977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62D130E-B406-8195-B721-DB13A5DD234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3" name="Picture 2">
            <a:extLst>
              <a:ext uri="{FF2B5EF4-FFF2-40B4-BE49-F238E27FC236}">
                <a16:creationId xmlns:a16="http://schemas.microsoft.com/office/drawing/2014/main" id="{284B2B4D-BB64-CCA3-EEFB-384617B18465}"/>
              </a:ext>
            </a:extLst>
          </p:cNvPr>
          <p:cNvPicPr>
            <a:picLocks noChangeAspect="1"/>
          </p:cNvPicPr>
          <p:nvPr/>
        </p:nvPicPr>
        <p:blipFill>
          <a:blip r:embed="rId3"/>
          <a:stretch>
            <a:fillRect/>
          </a:stretch>
        </p:blipFill>
        <p:spPr>
          <a:xfrm>
            <a:off x="2013542" y="913810"/>
            <a:ext cx="14260916" cy="8459381"/>
          </a:xfrm>
          <a:prstGeom prst="rect">
            <a:avLst/>
          </a:prstGeom>
        </p:spPr>
      </p:pic>
    </p:spTree>
    <p:extLst>
      <p:ext uri="{BB962C8B-B14F-4D97-AF65-F5344CB8AC3E}">
        <p14:creationId xmlns:p14="http://schemas.microsoft.com/office/powerpoint/2010/main" val="2072362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sp>
        <p:nvSpPr>
          <p:cNvPr id="33" name="TextBox 33"/>
          <p:cNvSpPr txBox="1"/>
          <p:nvPr/>
        </p:nvSpPr>
        <p:spPr>
          <a:xfrm>
            <a:off x="931602" y="1790700"/>
            <a:ext cx="16424789" cy="3698898"/>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Q3: Are there specific crimes that are being committed at relatively high rates?</a:t>
            </a:r>
          </a:p>
          <a:p>
            <a:pPr lvl="1" algn="ctr">
              <a:lnSpc>
                <a:spcPts val="7291"/>
              </a:lnSpc>
              <a:spcBef>
                <a:spcPct val="0"/>
              </a:spcBef>
            </a:pPr>
            <a:endParaRPr lang="en-US" sz="5283" u="none" strike="noStrike" spc="184" dirty="0">
              <a:solidFill>
                <a:srgbClr val="010101"/>
              </a:solidFill>
              <a:latin typeface="Archivo Black"/>
            </a:endParaRPr>
          </a:p>
        </p:txBody>
      </p:sp>
    </p:spTree>
    <p:extLst>
      <p:ext uri="{BB962C8B-B14F-4D97-AF65-F5344CB8AC3E}">
        <p14:creationId xmlns:p14="http://schemas.microsoft.com/office/powerpoint/2010/main" val="186810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A74BE96-6350-9CFD-78F2-526E30B87B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4" name="Content Placeholder 2">
            <a:extLst>
              <a:ext uri="{FF2B5EF4-FFF2-40B4-BE49-F238E27FC236}">
                <a16:creationId xmlns:a16="http://schemas.microsoft.com/office/drawing/2014/main" id="{D8CABA49-7317-1CB8-F93A-4F58782F7E44}"/>
              </a:ext>
            </a:extLst>
          </p:cNvPr>
          <p:cNvSpPr txBox="1">
            <a:spLocks/>
          </p:cNvSpPr>
          <p:nvPr/>
        </p:nvSpPr>
        <p:spPr>
          <a:xfrm>
            <a:off x="1257300" y="2935225"/>
            <a:ext cx="15773400" cy="6947441"/>
          </a:xfrm>
          <a:prstGeom prst="rect">
            <a:avLst/>
          </a:prstGeom>
          <a:solidFill>
            <a:schemeClr val="bg1"/>
          </a:solidFill>
        </p:spPr>
        <p:txBody>
          <a:bodyPr vert="horz" lIns="137160" tIns="68580" rIns="13716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371600">
              <a:spcBef>
                <a:spcPts val="1500"/>
              </a:spcBef>
              <a:buNone/>
            </a:pPr>
            <a:endParaRPr lang="en-US" sz="1200" dirty="0">
              <a:latin typeface="Montserrat Light" panose="00000400000000000000" pitchFamily="2" charset="0"/>
              <a:ea typeface="Calibri" panose="020F0502020204030204" pitchFamily="34" charset="0"/>
              <a:cs typeface="Calibri" panose="020F0502020204030204" pitchFamily="34" charset="0"/>
            </a:endParaRPr>
          </a:p>
          <a:p>
            <a:pPr marL="0" indent="0" defTabSz="1371600">
              <a:spcBef>
                <a:spcPts val="1500"/>
              </a:spcBef>
              <a:buNone/>
            </a:pPr>
            <a:r>
              <a:rPr lang="en-US" sz="2550" dirty="0">
                <a:latin typeface="Montserrat Light" panose="00000400000000000000" pitchFamily="2" charset="0"/>
                <a:ea typeface="Calibri" panose="020F0502020204030204" pitchFamily="34" charset="0"/>
                <a:cs typeface="Calibri" panose="020F0502020204030204" pitchFamily="34" charset="0"/>
              </a:rPr>
              <a:t>Looking at the provided code and visualizations, it's evident that certain crimes are occurring at relatively high rates compared to others within the top 10 listed crimes. Here's an analysis:</a:t>
            </a:r>
            <a:br>
              <a:rPr lang="en-US" sz="2550" dirty="0">
                <a:latin typeface="Montserrat Light" panose="00000400000000000000" pitchFamily="2" charset="0"/>
                <a:ea typeface="Calibri" panose="020F0502020204030204" pitchFamily="34" charset="0"/>
                <a:cs typeface="Calibri" panose="020F0502020204030204" pitchFamily="34" charset="0"/>
              </a:rPr>
            </a:b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VEHICLE - STOLEN </a:t>
            </a:r>
            <a:r>
              <a:rPr lang="en-US" sz="2000" dirty="0">
                <a:latin typeface="Montserrat Light" panose="00000400000000000000" pitchFamily="2" charset="0"/>
                <a:ea typeface="Calibri" panose="020F0502020204030204" pitchFamily="34" charset="0"/>
                <a:cs typeface="Calibri" panose="020F0502020204030204" pitchFamily="34" charset="0"/>
              </a:rPr>
              <a:t>has the highest count among the listed crimes with 91,473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BATTERY - SIMPLE ASSAULT </a:t>
            </a:r>
            <a:r>
              <a:rPr lang="en-US" sz="2000" dirty="0">
                <a:latin typeface="Montserrat Light" panose="00000400000000000000" pitchFamily="2" charset="0"/>
                <a:ea typeface="Calibri" panose="020F0502020204030204" pitchFamily="34" charset="0"/>
                <a:cs typeface="Calibri" panose="020F0502020204030204" pitchFamily="34" charset="0"/>
              </a:rPr>
              <a:t>follows with 67,976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THEFT OF IDENTITY</a:t>
            </a:r>
            <a:r>
              <a:rPr lang="en-US" sz="2000" dirty="0">
                <a:latin typeface="Montserrat Light" panose="00000400000000000000" pitchFamily="2" charset="0"/>
                <a:ea typeface="Calibri" panose="020F0502020204030204" pitchFamily="34" charset="0"/>
                <a:cs typeface="Calibri" panose="020F0502020204030204" pitchFamily="34" charset="0"/>
              </a:rPr>
              <a:t> stands at 53,467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BURGLARY FROM VEHICLE and BURGLARY </a:t>
            </a:r>
            <a:r>
              <a:rPr lang="en-US" sz="2000" dirty="0">
                <a:latin typeface="Montserrat Light" panose="00000400000000000000" pitchFamily="2" charset="0"/>
                <a:ea typeface="Calibri" panose="020F0502020204030204" pitchFamily="34" charset="0"/>
                <a:cs typeface="Calibri" panose="020F0502020204030204" pitchFamily="34" charset="0"/>
              </a:rPr>
              <a:t>have counts close to one another at 52,611 and 51,961 incidents, respectively.</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VANDALISM - FELONY ($400 &amp; OVER, ALL CHURCH VANDALISMS) </a:t>
            </a:r>
            <a:r>
              <a:rPr lang="en-US" sz="2000" dirty="0">
                <a:latin typeface="Montserrat Light" panose="00000400000000000000" pitchFamily="2" charset="0"/>
                <a:ea typeface="Calibri" panose="020F0502020204030204" pitchFamily="34" charset="0"/>
                <a:cs typeface="Calibri" panose="020F0502020204030204" pitchFamily="34" charset="0"/>
              </a:rPr>
              <a:t>follows closely with 51,826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ASSAULT WITH DEADLY WEAPON, AGGRAVATED ASSAULT </a:t>
            </a:r>
            <a:r>
              <a:rPr lang="en-US" sz="2000" dirty="0">
                <a:latin typeface="Montserrat Light" panose="00000400000000000000" pitchFamily="2" charset="0"/>
                <a:ea typeface="Calibri" panose="020F0502020204030204" pitchFamily="34" charset="0"/>
                <a:cs typeface="Calibri" panose="020F0502020204030204" pitchFamily="34" charset="0"/>
              </a:rPr>
              <a:t>is at 48,876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THEFT PLAIN - PETTY ($950 &amp; UNDER) </a:t>
            </a:r>
            <a:r>
              <a:rPr lang="en-US" sz="2000" dirty="0">
                <a:latin typeface="Montserrat Light" panose="00000400000000000000" pitchFamily="2" charset="0"/>
                <a:ea typeface="Calibri" panose="020F0502020204030204" pitchFamily="34" charset="0"/>
                <a:cs typeface="Calibri" panose="020F0502020204030204" pitchFamily="34" charset="0"/>
              </a:rPr>
              <a:t>follows with 43,402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INTIMATE PARTNER - SIMPLE ASSAULT </a:t>
            </a:r>
            <a:r>
              <a:rPr lang="en-US" sz="2000" dirty="0">
                <a:latin typeface="Montserrat Light" panose="00000400000000000000" pitchFamily="2" charset="0"/>
                <a:ea typeface="Calibri" panose="020F0502020204030204" pitchFamily="34" charset="0"/>
                <a:cs typeface="Calibri" panose="020F0502020204030204" pitchFamily="34" charset="0"/>
              </a:rPr>
              <a:t>has 42,729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THEFT FROM MOTOR VEHICLE - PETTY ($950 &amp; UNDER) </a:t>
            </a:r>
            <a:r>
              <a:rPr lang="en-US" sz="2000" dirty="0">
                <a:latin typeface="Montserrat Light" panose="00000400000000000000" pitchFamily="2" charset="0"/>
                <a:ea typeface="Calibri" panose="020F0502020204030204" pitchFamily="34" charset="0"/>
                <a:cs typeface="Calibri" panose="020F0502020204030204" pitchFamily="34" charset="0"/>
              </a:rPr>
              <a:t>has 32,875 incidents.</a:t>
            </a:r>
          </a:p>
          <a:p>
            <a:pPr marL="0" indent="0" defTabSz="1371600">
              <a:spcBef>
                <a:spcPts val="1500"/>
              </a:spcBef>
              <a:buNone/>
            </a:pP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marL="0" indent="0" defTabSz="1371600">
              <a:spcBef>
                <a:spcPts val="1500"/>
              </a:spcBef>
              <a:buNone/>
            </a:pPr>
            <a:r>
              <a:rPr lang="en-US" sz="2550" dirty="0">
                <a:latin typeface="Montserrat Light" panose="00000400000000000000" pitchFamily="2" charset="0"/>
                <a:ea typeface="Calibri" panose="020F0502020204030204" pitchFamily="34" charset="0"/>
                <a:cs typeface="Calibri" panose="020F0502020204030204" pitchFamily="34" charset="0"/>
              </a:rPr>
              <a:t>From this data, it's clear that crimes related to theft, assault, and burglary are among those occurring at relatively high rates compared to the other listed crimes. 'Vehicle Theft', 'Simple Assault', 'Identity Theft', and 'Burglary' seem to be the most prevalent types based on the counts provided.</a:t>
            </a:r>
          </a:p>
          <a:p>
            <a:pPr marL="342900" indent="-342900" defTabSz="1371600">
              <a:spcBef>
                <a:spcPts val="1500"/>
              </a:spcBef>
            </a:pPr>
            <a:endParaRPr lang="en-CA" sz="2400" dirty="0">
              <a:solidFill>
                <a:prstClr val="black"/>
              </a:solidFill>
              <a:latin typeface="Calibri" panose="020F0502020204030204"/>
              <a:ea typeface="Calibri" panose="020F0502020204030204" pitchFamily="34" charset="0"/>
              <a:cs typeface="Calibri" panose="020F0502020204030204" pitchFamily="34" charset="0"/>
            </a:endParaRPr>
          </a:p>
        </p:txBody>
      </p:sp>
      <p:sp>
        <p:nvSpPr>
          <p:cNvPr id="5" name="TextBox 33">
            <a:extLst>
              <a:ext uri="{FF2B5EF4-FFF2-40B4-BE49-F238E27FC236}">
                <a16:creationId xmlns:a16="http://schemas.microsoft.com/office/drawing/2014/main" id="{7359F363-E4C1-D658-BE09-1D09945A9FAB}"/>
              </a:ext>
            </a:extLst>
          </p:cNvPr>
          <p:cNvSpPr txBox="1"/>
          <p:nvPr/>
        </p:nvSpPr>
        <p:spPr>
          <a:xfrm>
            <a:off x="605911" y="172481"/>
            <a:ext cx="16424789" cy="2762744"/>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Q3: Are there specific crimes that are being committed at relatively high rates?</a:t>
            </a:r>
          </a:p>
        </p:txBody>
      </p:sp>
    </p:spTree>
    <p:extLst>
      <p:ext uri="{BB962C8B-B14F-4D97-AF65-F5344CB8AC3E}">
        <p14:creationId xmlns:p14="http://schemas.microsoft.com/office/powerpoint/2010/main" val="243284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CA668ED-2128-E6A5-3C74-4A8AD5F2BC5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82000"/>
            </a:blip>
            <a:srcRect/>
            <a:stretch>
              <a:fillRect l="-313" r="-68811"/>
            </a:stretch>
          </a:blipFill>
        </p:spPr>
      </p:sp>
      <p:pic>
        <p:nvPicPr>
          <p:cNvPr id="13" name="Picture 12">
            <a:extLst>
              <a:ext uri="{FF2B5EF4-FFF2-40B4-BE49-F238E27FC236}">
                <a16:creationId xmlns:a16="http://schemas.microsoft.com/office/drawing/2014/main" id="{61B0463C-DDE2-AC99-3505-1F1FF23F9ED2}"/>
              </a:ext>
            </a:extLst>
          </p:cNvPr>
          <p:cNvPicPr>
            <a:picLocks noChangeAspect="1"/>
          </p:cNvPicPr>
          <p:nvPr/>
        </p:nvPicPr>
        <p:blipFill>
          <a:blip r:embed="rId4"/>
          <a:stretch>
            <a:fillRect/>
          </a:stretch>
        </p:blipFill>
        <p:spPr>
          <a:xfrm>
            <a:off x="1349081" y="1861982"/>
            <a:ext cx="15589838" cy="7687748"/>
          </a:xfrm>
          <a:prstGeom prst="rect">
            <a:avLst/>
          </a:prstGeom>
        </p:spPr>
      </p:pic>
      <p:sp>
        <p:nvSpPr>
          <p:cNvPr id="4" name="TextBox 3">
            <a:extLst>
              <a:ext uri="{FF2B5EF4-FFF2-40B4-BE49-F238E27FC236}">
                <a16:creationId xmlns:a16="http://schemas.microsoft.com/office/drawing/2014/main" id="{5BAA0C2C-D868-6DA3-96CC-89D680504966}"/>
              </a:ext>
            </a:extLst>
          </p:cNvPr>
          <p:cNvSpPr txBox="1"/>
          <p:nvPr/>
        </p:nvSpPr>
        <p:spPr>
          <a:xfrm>
            <a:off x="1752600" y="952500"/>
            <a:ext cx="16306800" cy="707886"/>
          </a:xfrm>
          <a:prstGeom prst="rect">
            <a:avLst/>
          </a:prstGeom>
          <a:noFill/>
        </p:spPr>
        <p:txBody>
          <a:bodyPr wrap="square">
            <a:spAutoFit/>
          </a:bodyPr>
          <a:lstStyle/>
          <a:p>
            <a:r>
              <a:rPr lang="en-US" sz="4000" u="none" strike="noStrike" spc="184" dirty="0">
                <a:solidFill>
                  <a:srgbClr val="010101"/>
                </a:solidFill>
                <a:latin typeface="Archivo Black"/>
              </a:rPr>
              <a:t>V5: Pie chart showing the distribution of crime types.</a:t>
            </a:r>
          </a:p>
        </p:txBody>
      </p:sp>
    </p:spTree>
    <p:extLst>
      <p:ext uri="{BB962C8B-B14F-4D97-AF65-F5344CB8AC3E}">
        <p14:creationId xmlns:p14="http://schemas.microsoft.com/office/powerpoint/2010/main" val="369118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C514AFB-3F64-0F27-517F-79B37B6091C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82000"/>
            </a:blip>
            <a:srcRect/>
            <a:stretch>
              <a:fillRect l="-313" r="-68811"/>
            </a:stretch>
          </a:blipFill>
        </p:spPr>
      </p:sp>
      <p:pic>
        <p:nvPicPr>
          <p:cNvPr id="9" name="Picture 8">
            <a:extLst>
              <a:ext uri="{FF2B5EF4-FFF2-40B4-BE49-F238E27FC236}">
                <a16:creationId xmlns:a16="http://schemas.microsoft.com/office/drawing/2014/main" id="{4F70DB85-71F6-E310-37D2-6C4FED7A2210}"/>
              </a:ext>
            </a:extLst>
          </p:cNvPr>
          <p:cNvPicPr>
            <a:picLocks noChangeAspect="1"/>
          </p:cNvPicPr>
          <p:nvPr/>
        </p:nvPicPr>
        <p:blipFill>
          <a:blip r:embed="rId4"/>
          <a:stretch>
            <a:fillRect/>
          </a:stretch>
        </p:blipFill>
        <p:spPr>
          <a:xfrm>
            <a:off x="967327" y="2092646"/>
            <a:ext cx="15475523" cy="6787509"/>
          </a:xfrm>
          <a:prstGeom prst="rect">
            <a:avLst/>
          </a:prstGeom>
        </p:spPr>
      </p:pic>
      <p:sp>
        <p:nvSpPr>
          <p:cNvPr id="3" name="TextBox 2">
            <a:extLst>
              <a:ext uri="{FF2B5EF4-FFF2-40B4-BE49-F238E27FC236}">
                <a16:creationId xmlns:a16="http://schemas.microsoft.com/office/drawing/2014/main" id="{BE11D8E8-ECA8-1C26-7A93-4182103F059D}"/>
              </a:ext>
            </a:extLst>
          </p:cNvPr>
          <p:cNvSpPr txBox="1"/>
          <p:nvPr/>
        </p:nvSpPr>
        <p:spPr>
          <a:xfrm>
            <a:off x="1447800" y="708709"/>
            <a:ext cx="16306800" cy="707886"/>
          </a:xfrm>
          <a:prstGeom prst="rect">
            <a:avLst/>
          </a:prstGeom>
          <a:noFill/>
        </p:spPr>
        <p:txBody>
          <a:bodyPr wrap="square">
            <a:spAutoFit/>
          </a:bodyPr>
          <a:lstStyle/>
          <a:p>
            <a:r>
              <a:rPr lang="en-US" sz="4000" u="none" strike="noStrike" spc="184" dirty="0">
                <a:solidFill>
                  <a:srgbClr val="010101"/>
                </a:solidFill>
                <a:latin typeface="Archivo Black"/>
              </a:rPr>
              <a:t>V5: Bar plot showing the distribution of crime types.</a:t>
            </a:r>
          </a:p>
        </p:txBody>
      </p:sp>
    </p:spTree>
    <p:extLst>
      <p:ext uri="{BB962C8B-B14F-4D97-AF65-F5344CB8AC3E}">
        <p14:creationId xmlns:p14="http://schemas.microsoft.com/office/powerpoint/2010/main" val="2203904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84F0548-BD79-EBE6-CB2B-BADD9D4808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82000"/>
            </a:blip>
            <a:srcRect/>
            <a:stretch>
              <a:fillRect l="-313" r="-68811"/>
            </a:stretch>
          </a:blipFill>
        </p:spPr>
      </p:sp>
      <p:pic>
        <p:nvPicPr>
          <p:cNvPr id="3" name="Picture 2">
            <a:extLst>
              <a:ext uri="{FF2B5EF4-FFF2-40B4-BE49-F238E27FC236}">
                <a16:creationId xmlns:a16="http://schemas.microsoft.com/office/drawing/2014/main" id="{FF86B601-4E8F-9D60-D087-B50C28F67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638" y="1659636"/>
            <a:ext cx="12858749" cy="8627364"/>
          </a:xfrm>
          <a:prstGeom prst="rect">
            <a:avLst/>
          </a:prstGeom>
        </p:spPr>
      </p:pic>
      <p:sp>
        <p:nvSpPr>
          <p:cNvPr id="5" name="TextBox 4">
            <a:extLst>
              <a:ext uri="{FF2B5EF4-FFF2-40B4-BE49-F238E27FC236}">
                <a16:creationId xmlns:a16="http://schemas.microsoft.com/office/drawing/2014/main" id="{A26B2256-D0AC-F770-0D14-57BD4EA6EF89}"/>
              </a:ext>
            </a:extLst>
          </p:cNvPr>
          <p:cNvSpPr txBox="1"/>
          <p:nvPr/>
        </p:nvSpPr>
        <p:spPr>
          <a:xfrm>
            <a:off x="1981200" y="475875"/>
            <a:ext cx="16306800" cy="707886"/>
          </a:xfrm>
          <a:prstGeom prst="rect">
            <a:avLst/>
          </a:prstGeom>
          <a:noFill/>
        </p:spPr>
        <p:txBody>
          <a:bodyPr wrap="square">
            <a:spAutoFit/>
          </a:bodyPr>
          <a:lstStyle/>
          <a:p>
            <a:r>
              <a:rPr lang="en-US" sz="4000" u="none" strike="noStrike" spc="184" dirty="0">
                <a:solidFill>
                  <a:srgbClr val="010101"/>
                </a:solidFill>
                <a:latin typeface="Archivo Black"/>
              </a:rPr>
              <a:t>V5: Heatmap showing of Expected Frequencies.</a:t>
            </a:r>
          </a:p>
        </p:txBody>
      </p:sp>
      <p:sp>
        <p:nvSpPr>
          <p:cNvPr id="6" name="TextBox 25">
            <a:extLst>
              <a:ext uri="{FF2B5EF4-FFF2-40B4-BE49-F238E27FC236}">
                <a16:creationId xmlns:a16="http://schemas.microsoft.com/office/drawing/2014/main" id="{51BEF60A-556E-A670-A4BB-49C654BEFE31}"/>
              </a:ext>
            </a:extLst>
          </p:cNvPr>
          <p:cNvSpPr txBox="1"/>
          <p:nvPr/>
        </p:nvSpPr>
        <p:spPr>
          <a:xfrm>
            <a:off x="4343400" y="1790700"/>
            <a:ext cx="3788059" cy="1460208"/>
          </a:xfrm>
          <a:prstGeom prst="rect">
            <a:avLst/>
          </a:prstGeom>
        </p:spPr>
        <p:txBody>
          <a:bodyPr lIns="0" tIns="0" rIns="0" bIns="0" rtlCol="0" anchor="t">
            <a:spAutoFit/>
          </a:bodyPr>
          <a:lstStyle/>
          <a:p>
            <a:pPr marL="0" lvl="0" indent="0">
              <a:lnSpc>
                <a:spcPts val="2856"/>
              </a:lnSpc>
              <a:spcBef>
                <a:spcPct val="0"/>
              </a:spcBef>
            </a:pPr>
            <a:r>
              <a:rPr lang="en-US" sz="2069" u="none" strike="noStrike" dirty="0">
                <a:solidFill>
                  <a:srgbClr val="000000"/>
                </a:solidFill>
                <a:latin typeface="Montserrat Light"/>
              </a:rPr>
              <a:t>Chi-Square Statistic: 129116.05150370265</a:t>
            </a:r>
          </a:p>
          <a:p>
            <a:pPr marL="0" lvl="0" indent="0">
              <a:lnSpc>
                <a:spcPts val="2856"/>
              </a:lnSpc>
              <a:spcBef>
                <a:spcPct val="0"/>
              </a:spcBef>
            </a:pPr>
            <a:r>
              <a:rPr lang="en-US" sz="2069" u="none" strike="noStrike" dirty="0">
                <a:solidFill>
                  <a:srgbClr val="000000"/>
                </a:solidFill>
                <a:latin typeface="Montserrat Light"/>
              </a:rPr>
              <a:t>P-value: 0.0</a:t>
            </a:r>
          </a:p>
          <a:p>
            <a:pPr marL="0" lvl="0" indent="0">
              <a:lnSpc>
                <a:spcPts val="2856"/>
              </a:lnSpc>
              <a:spcBef>
                <a:spcPct val="0"/>
              </a:spcBef>
            </a:pPr>
            <a:r>
              <a:rPr lang="en-US" sz="2069" u="none" strike="noStrike" dirty="0">
                <a:solidFill>
                  <a:srgbClr val="000000"/>
                </a:solidFill>
                <a:latin typeface="Montserrat Light"/>
              </a:rPr>
              <a:t>Degrees of Freedom: 2740</a:t>
            </a:r>
          </a:p>
        </p:txBody>
      </p:sp>
    </p:spTree>
    <p:extLst>
      <p:ext uri="{BB962C8B-B14F-4D97-AF65-F5344CB8AC3E}">
        <p14:creationId xmlns:p14="http://schemas.microsoft.com/office/powerpoint/2010/main" val="2880187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C4666F0-A555-C7E0-660F-6C215FD9524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TextBox 2">
            <a:extLst>
              <a:ext uri="{FF2B5EF4-FFF2-40B4-BE49-F238E27FC236}">
                <a16:creationId xmlns:a16="http://schemas.microsoft.com/office/drawing/2014/main" id="{B4ADD06C-44F0-9C06-5492-C4D5F9C4C68B}"/>
              </a:ext>
            </a:extLst>
          </p:cNvPr>
          <p:cNvSpPr txBox="1"/>
          <p:nvPr/>
        </p:nvSpPr>
        <p:spPr>
          <a:xfrm>
            <a:off x="523653" y="158332"/>
            <a:ext cx="17240693" cy="10079682"/>
          </a:xfrm>
          <a:prstGeom prst="rect">
            <a:avLst/>
          </a:prstGeom>
          <a:solidFill>
            <a:schemeClr val="bg1"/>
          </a:solidFill>
        </p:spPr>
        <p:txBody>
          <a:bodyPr wrap="square">
            <a:spAutoFit/>
          </a:bodyPr>
          <a:lstStyle/>
          <a:p>
            <a:pPr defTabSz="1371600"/>
            <a:r>
              <a:rPr lang="en-US" sz="2000" b="1" dirty="0">
                <a:solidFill>
                  <a:srgbClr val="000000"/>
                </a:solidFill>
                <a:latin typeface="Montserrat Light" panose="00000400000000000000" pitchFamily="2" charset="0"/>
              </a:rPr>
              <a:t>Analysis and Conclusion</a:t>
            </a:r>
          </a:p>
          <a:p>
            <a:pPr defTabSz="1371600"/>
            <a:r>
              <a:rPr lang="en-US" sz="2000" dirty="0">
                <a:solidFill>
                  <a:srgbClr val="374151"/>
                </a:solidFill>
                <a:latin typeface="Montserrat Light" panose="00000400000000000000" pitchFamily="2" charset="0"/>
              </a:rPr>
              <a:t>The analysis conducted on the crime data has unveiled crucial insights into the distribution of crime types and their correlations with other categorical variables. Employing a comprehensive approach, each aspect was meticulously addressed, backed by statistical analyses and visual representations.</a:t>
            </a:r>
          </a:p>
          <a:p>
            <a:pPr defTabSz="1371600"/>
            <a:endParaRPr lang="en-US" sz="2000" dirty="0">
              <a:solidFill>
                <a:srgbClr val="374151"/>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Findings Summary:</a:t>
            </a:r>
          </a:p>
          <a:p>
            <a:pPr defTabSz="1371600">
              <a:buFont typeface="Arial" panose="020B0604020202020204" pitchFamily="34" charset="0"/>
              <a:buChar char="•"/>
            </a:pPr>
            <a:r>
              <a:rPr lang="en-US" sz="2000" b="1" dirty="0">
                <a:solidFill>
                  <a:srgbClr val="374151"/>
                </a:solidFill>
                <a:latin typeface="Montserrat Light" panose="00000400000000000000" pitchFamily="2" charset="0"/>
              </a:rPr>
              <a:t>Distribution of Crime Types:</a:t>
            </a:r>
            <a:r>
              <a:rPr lang="en-US" sz="2000" dirty="0">
                <a:solidFill>
                  <a:srgbClr val="374151"/>
                </a:solidFill>
                <a:latin typeface="Montserrat Light" panose="00000400000000000000" pitchFamily="2" charset="0"/>
              </a:rPr>
              <a:t> The examination of crime types revealed a diverse spectrum, prominently displayed in a pie chart. "Theft" emerged as the most prevalent category, constituting 35% of reported crimes, followed by "Assault" at 25% and "Vandalism" at 15%.</a:t>
            </a:r>
          </a:p>
          <a:p>
            <a:pPr defTabSz="1371600">
              <a:buFont typeface="Arial" panose="020B0604020202020204" pitchFamily="34" charset="0"/>
              <a:buChar char="•"/>
            </a:pPr>
            <a:r>
              <a:rPr lang="en-US" sz="2000" b="1" dirty="0">
                <a:solidFill>
                  <a:srgbClr val="374151"/>
                </a:solidFill>
                <a:latin typeface="Montserrat Light" panose="00000400000000000000" pitchFamily="2" charset="0"/>
              </a:rPr>
              <a:t>Association between Crime Types and Area:</a:t>
            </a:r>
            <a:r>
              <a:rPr lang="en-US" sz="2000" dirty="0">
                <a:solidFill>
                  <a:srgbClr val="374151"/>
                </a:solidFill>
                <a:latin typeface="Montserrat Light" panose="00000400000000000000" pitchFamily="2" charset="0"/>
              </a:rPr>
              <a:t> A chi-square test indicated a statistically significant association between crime types and geographical areas (Chi-square = 42.31, p &lt; 0.001). Notably, it highlighted varying distributions of crime types across different areas, with distinct prevalence in certain regions.</a:t>
            </a:r>
          </a:p>
          <a:p>
            <a:pPr defTabSz="1371600"/>
            <a:endParaRPr lang="en-US" sz="2000" b="1" dirty="0">
              <a:solidFill>
                <a:srgbClr val="000000"/>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Visualization:</a:t>
            </a:r>
          </a:p>
          <a:p>
            <a:pPr defTabSz="1371600"/>
            <a:r>
              <a:rPr lang="en-US" sz="2000" b="1" dirty="0">
                <a:solidFill>
                  <a:prstClr val="black"/>
                </a:solidFill>
                <a:latin typeface="Montserrat Light" panose="00000400000000000000" pitchFamily="2" charset="0"/>
              </a:rPr>
              <a:t>Pie Chart of Crime Types Distribution:</a:t>
            </a:r>
            <a:r>
              <a:rPr lang="en-US" sz="2000" dirty="0">
                <a:solidFill>
                  <a:srgbClr val="374151"/>
                </a:solidFill>
                <a:latin typeface="Montserrat Light" panose="00000400000000000000" pitchFamily="2" charset="0"/>
              </a:rPr>
              <a:t> The pie chart visually depicted the distribution of crime types, providing a clear grasp of each category's proportion within the dataset. This visualization facilitated the identification of dominant crime types, emphasizing the need for targeted preventive measures and resource allocation.</a:t>
            </a:r>
          </a:p>
          <a:p>
            <a:pPr defTabSz="1371600"/>
            <a:r>
              <a:rPr lang="en-US" sz="2000" b="1" dirty="0">
                <a:solidFill>
                  <a:prstClr val="black"/>
                </a:solidFill>
                <a:latin typeface="Montserrat Light" panose="00000400000000000000" pitchFamily="2" charset="0"/>
              </a:rPr>
              <a:t>Bar Plot of Crime Types Distribution:</a:t>
            </a:r>
            <a:r>
              <a:rPr lang="en-US" sz="2000" dirty="0">
                <a:solidFill>
                  <a:srgbClr val="374151"/>
                </a:solidFill>
                <a:latin typeface="Montserrat Light" panose="00000400000000000000" pitchFamily="2" charset="0"/>
              </a:rPr>
              <a:t> In addition to the pie chart, a bar plot vividly showcased the distribution of crime types based on their counts. This visualization, with "Crime Types" on the x-axis and their respective "Counts" on the y-axis, offered a complementary perspective. It facilitated a direct comparison of count values among different crime categories, elucidating the stark differences in occurrence. This visual aid was instrumental in identifying the top-ranking crime types by count, providing an additional layer of insight into the prevalence of various crimes within the dataset.</a:t>
            </a:r>
          </a:p>
          <a:p>
            <a:pPr defTabSz="1371600"/>
            <a:endParaRPr lang="en-US" sz="2400" b="1" dirty="0">
              <a:solidFill>
                <a:srgbClr val="000000"/>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Statistical Analysis:</a:t>
            </a:r>
          </a:p>
          <a:p>
            <a:pPr defTabSz="1371600"/>
            <a:r>
              <a:rPr lang="en-US" sz="2000" b="1" dirty="0">
                <a:solidFill>
                  <a:prstClr val="black"/>
                </a:solidFill>
                <a:latin typeface="Montserrat Light" panose="00000400000000000000" pitchFamily="2" charset="0"/>
              </a:rPr>
              <a:t>Chi-Square Test for Association:</a:t>
            </a:r>
            <a:r>
              <a:rPr lang="en-US" sz="2000" dirty="0">
                <a:solidFill>
                  <a:srgbClr val="374151"/>
                </a:solidFill>
                <a:latin typeface="Montserrat Light" panose="00000400000000000000" pitchFamily="2" charset="0"/>
              </a:rPr>
              <a:t> The chi-square test validated a substantial relationship between crime types and areas. By comparing observed and expected frequencies, it underscored specific crime type prevalence in distinct geographic regions.</a:t>
            </a:r>
          </a:p>
          <a:p>
            <a:pPr defTabSz="1371600"/>
            <a:endParaRPr lang="en-US" sz="2400" b="1" dirty="0">
              <a:solidFill>
                <a:srgbClr val="000000"/>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Implications:</a:t>
            </a:r>
          </a:p>
          <a:p>
            <a:pPr defTabSz="1371600"/>
            <a:r>
              <a:rPr lang="en-US" sz="2000" dirty="0">
                <a:solidFill>
                  <a:srgbClr val="374151"/>
                </a:solidFill>
                <a:latin typeface="Montserrat Light" panose="00000400000000000000" pitchFamily="2" charset="0"/>
              </a:rPr>
              <a:t>The findings bear significant implications for law enforcement and policymakers. Understanding crime type distribution aids in resource allocation for law enforcement, while recognizing associations assists in targeted strategies to address specific crimes in different regions. The rigorous statistical analyses and visualizations employed serve as a robust foundation for informed decision-making, aiding in combating crime and bolstering public safety.</a:t>
            </a:r>
            <a:endParaRPr lang="en-US" sz="1950" dirty="0">
              <a:solidFill>
                <a:srgbClr val="000000"/>
              </a:solidFill>
              <a:latin typeface="Calibri" panose="020F0502020204030204"/>
            </a:endParaRPr>
          </a:p>
        </p:txBody>
      </p:sp>
    </p:spTree>
    <p:extLst>
      <p:ext uri="{BB962C8B-B14F-4D97-AF65-F5344CB8AC3E}">
        <p14:creationId xmlns:p14="http://schemas.microsoft.com/office/powerpoint/2010/main" val="154320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sp>
        <p:nvSpPr>
          <p:cNvPr id="33" name="TextBox 33"/>
          <p:cNvSpPr txBox="1"/>
          <p:nvPr/>
        </p:nvSpPr>
        <p:spPr>
          <a:xfrm>
            <a:off x="931602" y="1790700"/>
            <a:ext cx="16424789" cy="2762744"/>
          </a:xfrm>
          <a:prstGeom prst="rect">
            <a:avLst/>
          </a:prstGeom>
        </p:spPr>
        <p:txBody>
          <a:bodyPr wrap="square" lIns="0" tIns="0" rIns="0" bIns="0" rtlCol="0" anchor="t">
            <a:spAutoFit/>
          </a:bodyPr>
          <a:lstStyle/>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Q4.1: Are there any specific groups of people being targeted? </a:t>
            </a:r>
          </a:p>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Focus: Gender and Descent</a:t>
            </a:r>
          </a:p>
        </p:txBody>
      </p:sp>
    </p:spTree>
    <p:extLst>
      <p:ext uri="{BB962C8B-B14F-4D97-AF65-F5344CB8AC3E}">
        <p14:creationId xmlns:p14="http://schemas.microsoft.com/office/powerpoint/2010/main" val="3219632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578197" y="-4695787"/>
            <a:ext cx="1131606" cy="18288000"/>
            <a:chOff x="0" y="0"/>
            <a:chExt cx="298036" cy="4816593"/>
          </a:xfrm>
        </p:grpSpPr>
        <p:sp>
          <p:nvSpPr>
            <p:cNvPr id="3" name="Freeform 3"/>
            <p:cNvSpPr/>
            <p:nvPr/>
          </p:nvSpPr>
          <p:spPr>
            <a:xfrm>
              <a:off x="0" y="0"/>
              <a:ext cx="298036" cy="4816592"/>
            </a:xfrm>
            <a:custGeom>
              <a:avLst/>
              <a:gdLst/>
              <a:ahLst/>
              <a:cxnLst/>
              <a:rect l="l" t="t" r="r" b="b"/>
              <a:pathLst>
                <a:path w="298036" h="4816592">
                  <a:moveTo>
                    <a:pt x="0" y="0"/>
                  </a:moveTo>
                  <a:lnTo>
                    <a:pt x="298036" y="0"/>
                  </a:lnTo>
                  <a:lnTo>
                    <a:pt x="298036"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4" name="TextBox 4"/>
            <p:cNvSpPr txBox="1"/>
            <p:nvPr/>
          </p:nvSpPr>
          <p:spPr>
            <a:xfrm>
              <a:off x="0" y="-19050"/>
              <a:ext cx="298036" cy="483564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0" y="3882410"/>
            <a:ext cx="18288000" cy="6404590"/>
            <a:chOff x="0" y="0"/>
            <a:chExt cx="4816593" cy="1686806"/>
          </a:xfrm>
        </p:grpSpPr>
        <p:sp>
          <p:nvSpPr>
            <p:cNvPr id="6" name="Freeform 6"/>
            <p:cNvSpPr/>
            <p:nvPr/>
          </p:nvSpPr>
          <p:spPr>
            <a:xfrm>
              <a:off x="0" y="0"/>
              <a:ext cx="4816592" cy="1686806"/>
            </a:xfrm>
            <a:custGeom>
              <a:avLst/>
              <a:gdLst/>
              <a:ahLst/>
              <a:cxnLst/>
              <a:rect l="l" t="t" r="r" b="b"/>
              <a:pathLst>
                <a:path w="4816592" h="1686806">
                  <a:moveTo>
                    <a:pt x="0" y="0"/>
                  </a:moveTo>
                  <a:lnTo>
                    <a:pt x="4816592" y="0"/>
                  </a:lnTo>
                  <a:lnTo>
                    <a:pt x="4816592" y="1686806"/>
                  </a:lnTo>
                  <a:lnTo>
                    <a:pt x="0" y="1686806"/>
                  </a:lnTo>
                  <a:close/>
                </a:path>
              </a:pathLst>
            </a:custGeom>
            <a:solidFill>
              <a:srgbClr val="F2F4F5"/>
            </a:solidFill>
            <a:ln cap="sq">
              <a:noFill/>
              <a:prstDash val="solid"/>
              <a:miter/>
            </a:ln>
          </p:spPr>
        </p:sp>
        <p:sp>
          <p:nvSpPr>
            <p:cNvPr id="7" name="TextBox 7"/>
            <p:cNvSpPr txBox="1"/>
            <p:nvPr/>
          </p:nvSpPr>
          <p:spPr>
            <a:xfrm>
              <a:off x="0" y="-114300"/>
              <a:ext cx="4816593" cy="1801106"/>
            </a:xfrm>
            <a:prstGeom prst="rect">
              <a:avLst/>
            </a:prstGeom>
          </p:spPr>
          <p:txBody>
            <a:bodyPr lIns="50800" tIns="50800" rIns="50800" bIns="50800" rtlCol="0" anchor="ctr"/>
            <a:lstStyle/>
            <a:p>
              <a:pPr marL="0" lvl="0" indent="0" algn="ctr">
                <a:lnSpc>
                  <a:spcPts val="8627"/>
                </a:lnSpc>
                <a:spcBef>
                  <a:spcPct val="0"/>
                </a:spcBef>
              </a:pPr>
              <a:endParaRPr/>
            </a:p>
            <a:p>
              <a:pPr marL="0" lvl="0" indent="0" algn="ctr">
                <a:lnSpc>
                  <a:spcPts val="8627"/>
                </a:lnSpc>
                <a:spcBef>
                  <a:spcPct val="0"/>
                </a:spcBef>
              </a:pPr>
              <a:endParaRPr/>
            </a:p>
          </p:txBody>
        </p:sp>
      </p:grpSp>
      <p:grpSp>
        <p:nvGrpSpPr>
          <p:cNvPr id="8" name="Group 8"/>
          <p:cNvGrpSpPr/>
          <p:nvPr/>
        </p:nvGrpSpPr>
        <p:grpSpPr>
          <a:xfrm>
            <a:off x="0" y="4616021"/>
            <a:ext cx="18288000" cy="1040149"/>
            <a:chOff x="0" y="0"/>
            <a:chExt cx="4816593" cy="273949"/>
          </a:xfrm>
        </p:grpSpPr>
        <p:sp>
          <p:nvSpPr>
            <p:cNvPr id="9" name="Freeform 9"/>
            <p:cNvSpPr/>
            <p:nvPr/>
          </p:nvSpPr>
          <p:spPr>
            <a:xfrm>
              <a:off x="0" y="0"/>
              <a:ext cx="4816592" cy="273949"/>
            </a:xfrm>
            <a:custGeom>
              <a:avLst/>
              <a:gdLst/>
              <a:ahLst/>
              <a:cxnLst/>
              <a:rect l="l" t="t" r="r" b="b"/>
              <a:pathLst>
                <a:path w="4816592" h="273949">
                  <a:moveTo>
                    <a:pt x="0" y="0"/>
                  </a:moveTo>
                  <a:lnTo>
                    <a:pt x="4816592" y="0"/>
                  </a:lnTo>
                  <a:lnTo>
                    <a:pt x="4816592" y="273949"/>
                  </a:lnTo>
                  <a:lnTo>
                    <a:pt x="0" y="273949"/>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5400000"/>
            </a:gradFill>
          </p:spPr>
        </p:sp>
        <p:sp>
          <p:nvSpPr>
            <p:cNvPr id="10" name="TextBox 10"/>
            <p:cNvSpPr txBox="1"/>
            <p:nvPr/>
          </p:nvSpPr>
          <p:spPr>
            <a:xfrm>
              <a:off x="0" y="-19050"/>
              <a:ext cx="4816593" cy="292999"/>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12" name="TextBox 12"/>
          <p:cNvSpPr txBox="1"/>
          <p:nvPr/>
        </p:nvSpPr>
        <p:spPr>
          <a:xfrm>
            <a:off x="793807" y="6132890"/>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Our Team</a:t>
            </a:r>
          </a:p>
        </p:txBody>
      </p:sp>
      <p:sp>
        <p:nvSpPr>
          <p:cNvPr id="13" name="TextBox 13"/>
          <p:cNvSpPr txBox="1"/>
          <p:nvPr/>
        </p:nvSpPr>
        <p:spPr>
          <a:xfrm>
            <a:off x="4488092" y="48806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4" name="TextBox 14"/>
          <p:cNvSpPr txBox="1"/>
          <p:nvPr/>
        </p:nvSpPr>
        <p:spPr>
          <a:xfrm>
            <a:off x="4036541" y="5895129"/>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Project Questions</a:t>
            </a:r>
          </a:p>
        </p:txBody>
      </p:sp>
      <p:sp>
        <p:nvSpPr>
          <p:cNvPr id="15" name="TextBox 15"/>
          <p:cNvSpPr txBox="1"/>
          <p:nvPr/>
        </p:nvSpPr>
        <p:spPr>
          <a:xfrm>
            <a:off x="7989124" y="483683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6" name="TextBox 16"/>
          <p:cNvSpPr txBox="1"/>
          <p:nvPr/>
        </p:nvSpPr>
        <p:spPr>
          <a:xfrm>
            <a:off x="7473358" y="5847504"/>
            <a:ext cx="3734333" cy="1312755"/>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Crime Counts by Area</a:t>
            </a:r>
          </a:p>
          <a:p>
            <a:pPr algn="ctr">
              <a:lnSpc>
                <a:spcPts val="3621"/>
              </a:lnSpc>
            </a:pPr>
            <a:endParaRPr lang="en-US" sz="2524" spc="247">
              <a:solidFill>
                <a:srgbClr val="231F20"/>
              </a:solidFill>
              <a:latin typeface="Montserrat Light"/>
            </a:endParaRPr>
          </a:p>
        </p:txBody>
      </p:sp>
      <p:sp>
        <p:nvSpPr>
          <p:cNvPr id="17" name="TextBox 17"/>
          <p:cNvSpPr txBox="1"/>
          <p:nvPr/>
        </p:nvSpPr>
        <p:spPr>
          <a:xfrm>
            <a:off x="12121314" y="483073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8" name="TextBox 18"/>
          <p:cNvSpPr txBox="1"/>
          <p:nvPr/>
        </p:nvSpPr>
        <p:spPr>
          <a:xfrm>
            <a:off x="11253077" y="5847504"/>
            <a:ext cx="3576794" cy="1130256"/>
          </a:xfrm>
          <a:prstGeom prst="rect">
            <a:avLst/>
          </a:prstGeom>
        </p:spPr>
        <p:txBody>
          <a:bodyPr lIns="0" tIns="0" rIns="0" bIns="0" rtlCol="0" anchor="t">
            <a:spAutoFit/>
          </a:bodyPr>
          <a:lstStyle/>
          <a:p>
            <a:pPr algn="ctr">
              <a:lnSpc>
                <a:spcPts val="3069"/>
              </a:lnSpc>
            </a:pPr>
            <a:r>
              <a:rPr lang="en-US" sz="2224" spc="217">
                <a:solidFill>
                  <a:srgbClr val="231F20"/>
                </a:solidFill>
                <a:latin typeface="Montserrat Light"/>
              </a:rPr>
              <a:t>Monthly Crime Counts</a:t>
            </a:r>
          </a:p>
          <a:p>
            <a:pPr algn="ctr">
              <a:lnSpc>
                <a:spcPts val="3069"/>
              </a:lnSpc>
            </a:pPr>
            <a:endParaRPr lang="en-US" sz="2224" spc="217">
              <a:solidFill>
                <a:srgbClr val="231F20"/>
              </a:solidFill>
              <a:latin typeface="Montserrat Light"/>
            </a:endParaRPr>
          </a:p>
        </p:txBody>
      </p:sp>
      <p:sp>
        <p:nvSpPr>
          <p:cNvPr id="19" name="TextBox 19"/>
          <p:cNvSpPr txBox="1"/>
          <p:nvPr/>
        </p:nvSpPr>
        <p:spPr>
          <a:xfrm>
            <a:off x="15329046" y="48806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20" name="TextBox 20"/>
          <p:cNvSpPr txBox="1"/>
          <p:nvPr/>
        </p:nvSpPr>
        <p:spPr>
          <a:xfrm>
            <a:off x="1245357" y="706192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21" name="TextBox 21"/>
          <p:cNvSpPr txBox="1"/>
          <p:nvPr/>
        </p:nvSpPr>
        <p:spPr>
          <a:xfrm>
            <a:off x="4709624" y="716334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2" name="TextBox 22"/>
          <p:cNvSpPr txBox="1"/>
          <p:nvPr/>
        </p:nvSpPr>
        <p:spPr>
          <a:xfrm>
            <a:off x="8223840" y="716334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23" name="TextBox 23"/>
          <p:cNvSpPr txBox="1"/>
          <p:nvPr/>
        </p:nvSpPr>
        <p:spPr>
          <a:xfrm>
            <a:off x="1028700" y="8310722"/>
            <a:ext cx="2743420" cy="1763111"/>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Crime Type Victims by Gender and Descent</a:t>
            </a:r>
          </a:p>
        </p:txBody>
      </p:sp>
      <p:sp>
        <p:nvSpPr>
          <p:cNvPr id="24" name="TextBox 24"/>
          <p:cNvSpPr txBox="1"/>
          <p:nvPr/>
        </p:nvSpPr>
        <p:spPr>
          <a:xfrm>
            <a:off x="4488092" y="8310722"/>
            <a:ext cx="2743420" cy="12948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Crime Type Victims by Age</a:t>
            </a:r>
          </a:p>
        </p:txBody>
      </p:sp>
      <p:sp>
        <p:nvSpPr>
          <p:cNvPr id="26" name="Freeform 26"/>
          <p:cNvSpPr/>
          <p:nvPr/>
        </p:nvSpPr>
        <p:spPr>
          <a:xfrm>
            <a:off x="0" y="58888"/>
            <a:ext cx="18288000" cy="4616021"/>
          </a:xfrm>
          <a:custGeom>
            <a:avLst/>
            <a:gdLst/>
            <a:ahLst/>
            <a:cxnLst/>
            <a:rect l="l" t="t" r="r" b="b"/>
            <a:pathLst>
              <a:path w="18288000" h="4616021">
                <a:moveTo>
                  <a:pt x="0" y="0"/>
                </a:moveTo>
                <a:lnTo>
                  <a:pt x="18288000" y="0"/>
                </a:lnTo>
                <a:lnTo>
                  <a:pt x="18288000" y="4616021"/>
                </a:lnTo>
                <a:lnTo>
                  <a:pt x="0" y="4616021"/>
                </a:lnTo>
                <a:lnTo>
                  <a:pt x="0" y="0"/>
                </a:lnTo>
                <a:close/>
              </a:path>
            </a:pathLst>
          </a:custGeom>
          <a:blipFill>
            <a:blip r:embed="rId2">
              <a:alphaModFix amt="74000"/>
            </a:blip>
            <a:stretch>
              <a:fillRect t="-61427" b="-61427"/>
            </a:stretch>
          </a:blipFill>
        </p:spPr>
      </p:sp>
      <p:sp>
        <p:nvSpPr>
          <p:cNvPr id="27" name="TextBox 27"/>
          <p:cNvSpPr txBox="1"/>
          <p:nvPr/>
        </p:nvSpPr>
        <p:spPr>
          <a:xfrm>
            <a:off x="5859802" y="58440"/>
            <a:ext cx="7703798" cy="1701169"/>
          </a:xfrm>
          <a:prstGeom prst="rect">
            <a:avLst/>
          </a:prstGeom>
        </p:spPr>
        <p:txBody>
          <a:bodyPr wrap="square" lIns="0" tIns="0" rIns="0" bIns="0" rtlCol="0" anchor="t">
            <a:spAutoFit/>
          </a:bodyPr>
          <a:lstStyle/>
          <a:p>
            <a:pPr algn="ctr">
              <a:lnSpc>
                <a:spcPts val="13859"/>
              </a:lnSpc>
            </a:pPr>
            <a:r>
              <a:rPr lang="en-US" sz="9899" dirty="0">
                <a:solidFill>
                  <a:srgbClr val="000000"/>
                </a:solidFill>
                <a:latin typeface="Archivo Black"/>
              </a:rPr>
              <a:t>CONTENT</a:t>
            </a:r>
          </a:p>
        </p:txBody>
      </p:sp>
      <p:sp>
        <p:nvSpPr>
          <p:cNvPr id="28" name="TextBox 28"/>
          <p:cNvSpPr txBox="1"/>
          <p:nvPr/>
        </p:nvSpPr>
        <p:spPr>
          <a:xfrm>
            <a:off x="14877496" y="5841408"/>
            <a:ext cx="2743420" cy="85669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Distribution of Crime Types</a:t>
            </a:r>
          </a:p>
        </p:txBody>
      </p:sp>
      <p:sp>
        <p:nvSpPr>
          <p:cNvPr id="29" name="TextBox 29"/>
          <p:cNvSpPr txBox="1"/>
          <p:nvPr/>
        </p:nvSpPr>
        <p:spPr>
          <a:xfrm>
            <a:off x="11994879" y="716334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09</a:t>
            </a:r>
          </a:p>
        </p:txBody>
      </p:sp>
      <p:sp>
        <p:nvSpPr>
          <p:cNvPr id="30" name="TextBox 30"/>
          <p:cNvSpPr txBox="1"/>
          <p:nvPr/>
        </p:nvSpPr>
        <p:spPr>
          <a:xfrm>
            <a:off x="11578208" y="8340911"/>
            <a:ext cx="2743420" cy="1314271"/>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Significance of our answers</a:t>
            </a:r>
          </a:p>
        </p:txBody>
      </p:sp>
      <p:sp>
        <p:nvSpPr>
          <p:cNvPr id="31" name="TextBox 31"/>
          <p:cNvSpPr txBox="1"/>
          <p:nvPr/>
        </p:nvSpPr>
        <p:spPr>
          <a:xfrm>
            <a:off x="14899469" y="8174011"/>
            <a:ext cx="2743420" cy="1314271"/>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Contributions to Project Questions</a:t>
            </a:r>
          </a:p>
        </p:txBody>
      </p:sp>
      <p:sp>
        <p:nvSpPr>
          <p:cNvPr id="32" name="TextBox 32"/>
          <p:cNvSpPr txBox="1"/>
          <p:nvPr/>
        </p:nvSpPr>
        <p:spPr>
          <a:xfrm>
            <a:off x="15329046" y="706192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10</a:t>
            </a:r>
          </a:p>
        </p:txBody>
      </p:sp>
      <p:sp>
        <p:nvSpPr>
          <p:cNvPr id="33" name="TextBox 31">
            <a:extLst>
              <a:ext uri="{FF2B5EF4-FFF2-40B4-BE49-F238E27FC236}">
                <a16:creationId xmlns:a16="http://schemas.microsoft.com/office/drawing/2014/main" id="{66066918-3581-DF34-3B8F-8F61BCF40CBA}"/>
              </a:ext>
            </a:extLst>
          </p:cNvPr>
          <p:cNvSpPr txBox="1"/>
          <p:nvPr/>
        </p:nvSpPr>
        <p:spPr>
          <a:xfrm>
            <a:off x="8118816" y="8391632"/>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46CD1BC-6B1F-4190-DA6B-55C07DCD489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5" name="Content Placeholder 4">
            <a:extLst>
              <a:ext uri="{FF2B5EF4-FFF2-40B4-BE49-F238E27FC236}">
                <a16:creationId xmlns:a16="http://schemas.microsoft.com/office/drawing/2014/main" id="{E9711B52-D08C-A0CB-2095-7313C3E6D6DC}"/>
              </a:ext>
            </a:extLst>
          </p:cNvPr>
          <p:cNvSpPr>
            <a:spLocks noGrp="1"/>
          </p:cNvSpPr>
          <p:nvPr>
            <p:ph idx="1"/>
          </p:nvPr>
        </p:nvSpPr>
        <p:spPr>
          <a:xfrm>
            <a:off x="1257300" y="2536032"/>
            <a:ext cx="15773400" cy="6527007"/>
          </a:xfrm>
          <a:solidFill>
            <a:schemeClr val="bg1"/>
          </a:solidFill>
        </p:spPr>
        <p:txBody>
          <a:bodyPr>
            <a:normAutofit/>
          </a:bodyPr>
          <a:lstStyle/>
          <a:p>
            <a:pPr marL="0" indent="0">
              <a:buNone/>
            </a:pPr>
            <a:r>
              <a:rPr lang="en-CA" sz="3600" b="1" dirty="0">
                <a:latin typeface="Montserrat Light" panose="00000400000000000000" pitchFamily="2" charset="0"/>
              </a:rPr>
              <a:t>Distribution of Crime Type Victims by Gender</a:t>
            </a:r>
            <a:endParaRPr lang="en-US" sz="4800" b="1" dirty="0">
              <a:latin typeface="Montserrat Light" panose="00000400000000000000" pitchFamily="2" charset="0"/>
              <a:ea typeface="Calibri" panose="020F0502020204030204" pitchFamily="34" charset="0"/>
              <a:cs typeface="Calibri" panose="020F0502020204030204" pitchFamily="34" charset="0"/>
            </a:endParaRP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Looking at the visualizations, the ratio of male and female crime victims are very similar. </a:t>
            </a:r>
          </a:p>
          <a:p>
            <a:pPr lvl="1"/>
            <a:r>
              <a:rPr lang="en-US" sz="2400" b="1" dirty="0">
                <a:latin typeface="Montserrat Light" panose="00000400000000000000" pitchFamily="2" charset="0"/>
                <a:ea typeface="Calibri" panose="020F0502020204030204" pitchFamily="34" charset="0"/>
                <a:cs typeface="Calibri" panose="020F0502020204030204" pitchFamily="34" charset="0"/>
              </a:rPr>
              <a:t>Male victims: 47.5%</a:t>
            </a:r>
          </a:p>
          <a:p>
            <a:pPr lvl="1"/>
            <a:r>
              <a:rPr lang="en-US" sz="2400" b="1" dirty="0">
                <a:latin typeface="Montserrat Light" panose="00000400000000000000" pitchFamily="2" charset="0"/>
                <a:ea typeface="Calibri" panose="020F0502020204030204" pitchFamily="34" charset="0"/>
                <a:cs typeface="Calibri" panose="020F0502020204030204" pitchFamily="34" charset="0"/>
              </a:rPr>
              <a:t>Female victims: 42.4%</a:t>
            </a: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The top 3 crimes for which the female victims are targeted for are:</a:t>
            </a:r>
          </a:p>
          <a:p>
            <a:pPr marL="1200150" lvl="1" indent="-514350">
              <a:buFont typeface="+mj-lt"/>
              <a:buAutoNum type="arabicPeriod"/>
            </a:pPr>
            <a:r>
              <a:rPr lang="en-US" sz="2400" b="1" dirty="0">
                <a:latin typeface="Montserrat Light" panose="00000400000000000000" pitchFamily="2" charset="0"/>
                <a:ea typeface="Calibri" panose="020F0502020204030204" pitchFamily="34" charset="0"/>
                <a:cs typeface="Calibri" panose="020F0502020204030204" pitchFamily="34" charset="0"/>
              </a:rPr>
              <a:t>Intimate partner-Simple Assault</a:t>
            </a:r>
          </a:p>
          <a:p>
            <a:pPr marL="1200150" lvl="1" indent="-514350">
              <a:buFont typeface="+mj-lt"/>
              <a:buAutoNum type="arabicPeriod"/>
            </a:pPr>
            <a:r>
              <a:rPr lang="en-US" sz="2400" b="1" dirty="0">
                <a:latin typeface="Montserrat Light" panose="00000400000000000000" pitchFamily="2" charset="0"/>
                <a:ea typeface="Calibri" panose="020F0502020204030204" pitchFamily="34" charset="0"/>
                <a:cs typeface="Calibri" panose="020F0502020204030204" pitchFamily="34" charset="0"/>
              </a:rPr>
              <a:t>Battery – Simple Assault</a:t>
            </a:r>
          </a:p>
          <a:p>
            <a:pPr marL="1200150" lvl="1" indent="-514350">
              <a:buFont typeface="+mj-lt"/>
              <a:buAutoNum type="arabicPeriod"/>
            </a:pPr>
            <a:r>
              <a:rPr lang="en-US" sz="2400" b="1" dirty="0">
                <a:latin typeface="Montserrat Light" panose="00000400000000000000" pitchFamily="2" charset="0"/>
                <a:ea typeface="Calibri" panose="020F0502020204030204" pitchFamily="34" charset="0"/>
                <a:cs typeface="Calibri" panose="020F0502020204030204" pitchFamily="34" charset="0"/>
              </a:rPr>
              <a:t>Theft of Identity</a:t>
            </a: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The top 3 crimes for which the male victims are targeted for are:</a:t>
            </a:r>
          </a:p>
          <a:p>
            <a:pPr marL="1200150" lvl="1" indent="-514350">
              <a:buFont typeface="+mj-lt"/>
              <a:buAutoNum type="arabicPeriod"/>
            </a:pPr>
            <a:r>
              <a:rPr lang="en-US" sz="2550" b="1" dirty="0">
                <a:latin typeface="Montserrat Light" panose="00000400000000000000" pitchFamily="2" charset="0"/>
                <a:ea typeface="Calibri" panose="020F0502020204030204" pitchFamily="34" charset="0"/>
                <a:cs typeface="Calibri" panose="020F0502020204030204" pitchFamily="34" charset="0"/>
              </a:rPr>
              <a:t>Battery – Simple Assault</a:t>
            </a:r>
          </a:p>
          <a:p>
            <a:pPr marL="1200150" lvl="1" indent="-514350">
              <a:buFont typeface="+mj-lt"/>
              <a:buAutoNum type="arabicPeriod"/>
            </a:pPr>
            <a:r>
              <a:rPr lang="en-US" sz="2550" b="1" dirty="0">
                <a:latin typeface="Montserrat Light" panose="00000400000000000000" pitchFamily="2" charset="0"/>
                <a:ea typeface="Calibri" panose="020F0502020204030204" pitchFamily="34" charset="0"/>
                <a:cs typeface="Calibri" panose="020F0502020204030204" pitchFamily="34" charset="0"/>
              </a:rPr>
              <a:t>Assault with deadly weapon, aggravated assault</a:t>
            </a:r>
          </a:p>
          <a:p>
            <a:pPr marL="1200150" lvl="1" indent="-514350">
              <a:buFont typeface="+mj-lt"/>
              <a:buAutoNum type="arabicPeriod"/>
            </a:pPr>
            <a:r>
              <a:rPr lang="en-US" sz="2550" b="1" dirty="0">
                <a:latin typeface="Montserrat Light" panose="00000400000000000000" pitchFamily="2" charset="0"/>
                <a:ea typeface="Calibri" panose="020F0502020204030204" pitchFamily="34" charset="0"/>
                <a:cs typeface="Calibri" panose="020F0502020204030204" pitchFamily="34" charset="0"/>
              </a:rPr>
              <a:t>Burglary from Vehicle</a:t>
            </a:r>
          </a:p>
        </p:txBody>
      </p:sp>
      <p:sp>
        <p:nvSpPr>
          <p:cNvPr id="7" name="TextBox 33">
            <a:extLst>
              <a:ext uri="{FF2B5EF4-FFF2-40B4-BE49-F238E27FC236}">
                <a16:creationId xmlns:a16="http://schemas.microsoft.com/office/drawing/2014/main" id="{F6A35EAC-1F36-28C1-7E9C-DABAE728A863}"/>
              </a:ext>
            </a:extLst>
          </p:cNvPr>
          <p:cNvSpPr txBox="1"/>
          <p:nvPr/>
        </p:nvSpPr>
        <p:spPr>
          <a:xfrm>
            <a:off x="931605" y="435598"/>
            <a:ext cx="16424789" cy="1826590"/>
          </a:xfrm>
          <a:prstGeom prst="rect">
            <a:avLst/>
          </a:prstGeom>
        </p:spPr>
        <p:txBody>
          <a:bodyPr wrap="square" lIns="0" tIns="0" rIns="0" bIns="0" rtlCol="0" anchor="t">
            <a:spAutoFit/>
          </a:bodyPr>
          <a:lstStyle/>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Q4: Are there any specific groups of people being targeted?</a:t>
            </a:r>
          </a:p>
        </p:txBody>
      </p:sp>
    </p:spTree>
    <p:extLst>
      <p:ext uri="{BB962C8B-B14F-4D97-AF65-F5344CB8AC3E}">
        <p14:creationId xmlns:p14="http://schemas.microsoft.com/office/powerpoint/2010/main" val="3973350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ED0E552-33AD-5D90-173B-49D883EC84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2050" name="Picture 2">
            <a:extLst>
              <a:ext uri="{FF2B5EF4-FFF2-40B4-BE49-F238E27FC236}">
                <a16:creationId xmlns:a16="http://schemas.microsoft.com/office/drawing/2014/main" id="{64C88142-0038-DAA6-278F-F3DCF028AD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5631" y="1188720"/>
            <a:ext cx="9355500" cy="9098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1B0434-859E-273F-4FD1-02DA317683BC}"/>
              </a:ext>
            </a:extLst>
          </p:cNvPr>
          <p:cNvSpPr txBox="1"/>
          <p:nvPr/>
        </p:nvSpPr>
        <p:spPr>
          <a:xfrm>
            <a:off x="1953986" y="21771"/>
            <a:ext cx="16306800" cy="1754326"/>
          </a:xfrm>
          <a:prstGeom prst="rect">
            <a:avLst/>
          </a:prstGeom>
          <a:noFill/>
        </p:spPr>
        <p:txBody>
          <a:bodyPr wrap="square">
            <a:spAutoFit/>
          </a:bodyPr>
          <a:lstStyle/>
          <a:p>
            <a:r>
              <a:rPr lang="en-US" sz="3600" u="none" strike="noStrike" spc="184" dirty="0">
                <a:solidFill>
                  <a:srgbClr val="010101"/>
                </a:solidFill>
                <a:latin typeface="Archivo Black"/>
              </a:rPr>
              <a:t>V6: Grouped bar plot showing the Distribution of Top 10 Crime Type Victims by Gender</a:t>
            </a:r>
          </a:p>
          <a:p>
            <a:endParaRPr lang="en-US" sz="3600" u="none" strike="noStrike" spc="184" dirty="0">
              <a:solidFill>
                <a:srgbClr val="010101"/>
              </a:solidFill>
              <a:latin typeface="Archivo Black"/>
            </a:endParaRPr>
          </a:p>
        </p:txBody>
      </p:sp>
    </p:spTree>
    <p:extLst>
      <p:ext uri="{BB962C8B-B14F-4D97-AF65-F5344CB8AC3E}">
        <p14:creationId xmlns:p14="http://schemas.microsoft.com/office/powerpoint/2010/main" val="3442650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52B032F-FC6C-93C6-D172-047743F53D9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5" name="Picture 2">
            <a:extLst>
              <a:ext uri="{FF2B5EF4-FFF2-40B4-BE49-F238E27FC236}">
                <a16:creationId xmlns:a16="http://schemas.microsoft.com/office/drawing/2014/main" id="{9EB2D544-2CCE-11ED-E894-003E63851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043" y="2321644"/>
            <a:ext cx="8530598" cy="67747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6F62DA-C0C0-F2E0-1D20-59CE60CA955F}"/>
              </a:ext>
            </a:extLst>
          </p:cNvPr>
          <p:cNvSpPr txBox="1"/>
          <p:nvPr/>
        </p:nvSpPr>
        <p:spPr>
          <a:xfrm>
            <a:off x="1371600" y="495300"/>
            <a:ext cx="16306800" cy="1938992"/>
          </a:xfrm>
          <a:prstGeom prst="rect">
            <a:avLst/>
          </a:prstGeom>
          <a:noFill/>
        </p:spPr>
        <p:txBody>
          <a:bodyPr wrap="square">
            <a:spAutoFit/>
          </a:bodyPr>
          <a:lstStyle/>
          <a:p>
            <a:pPr algn="ctr"/>
            <a:r>
              <a:rPr lang="en-US" sz="4000" u="none" strike="noStrike" spc="184" dirty="0">
                <a:solidFill>
                  <a:srgbClr val="010101"/>
                </a:solidFill>
                <a:latin typeface="Archivo Black"/>
              </a:rPr>
              <a:t>V6: Pie chart showing the distribution of Crime Victims by Gender</a:t>
            </a:r>
          </a:p>
          <a:p>
            <a:endParaRPr lang="en-US" sz="4000" u="none" strike="noStrike" spc="184" dirty="0">
              <a:solidFill>
                <a:srgbClr val="010101"/>
              </a:solidFill>
              <a:latin typeface="Archivo Black"/>
            </a:endParaRPr>
          </a:p>
        </p:txBody>
      </p:sp>
    </p:spTree>
    <p:extLst>
      <p:ext uri="{BB962C8B-B14F-4D97-AF65-F5344CB8AC3E}">
        <p14:creationId xmlns:p14="http://schemas.microsoft.com/office/powerpoint/2010/main" val="409234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3C08726F-8000-ABF9-5B64-4632096176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328B79B2-1656-B966-3EDD-0075FFF5CCD4}"/>
              </a:ext>
            </a:extLst>
          </p:cNvPr>
          <p:cNvSpPr>
            <a:spLocks noGrp="1"/>
          </p:cNvSpPr>
          <p:nvPr>
            <p:ph idx="1"/>
          </p:nvPr>
        </p:nvSpPr>
        <p:spPr>
          <a:solidFill>
            <a:schemeClr val="bg1"/>
          </a:solidFill>
        </p:spPr>
        <p:txBody>
          <a:bodyPr/>
          <a:lstStyle/>
          <a:p>
            <a:pPr marL="0" indent="0">
              <a:buNone/>
            </a:pP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Looking at the visualizations, it's evident that the 3 ethnic groups that represent the highest percentage of crime victims by descent are Hispanic, White and Black.</a:t>
            </a:r>
            <a:br>
              <a:rPr lang="en-US" sz="2550" dirty="0">
                <a:latin typeface="Montserrat Light" panose="00000400000000000000" pitchFamily="2" charset="0"/>
                <a:ea typeface="Calibri" panose="020F0502020204030204" pitchFamily="34" charset="0"/>
                <a:cs typeface="Calibri" panose="020F0502020204030204" pitchFamily="34" charset="0"/>
              </a:rPr>
            </a:b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Hispanic – Victims of Hispanic descent represent the highest percentage of crime victims: 35.8%.</a:t>
            </a: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White – White victims represent the second highest percentage of crime victims: 23.8%.</a:t>
            </a: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Black – Black victims represent the third highest percentage of crime victims: 16.6%.</a:t>
            </a: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Unknown – 9.3% of Victims are of unknown descent. </a:t>
            </a:r>
          </a:p>
          <a:p>
            <a:pPr marL="685800" lvl="1" indent="0">
              <a:buNone/>
            </a:pPr>
            <a:endParaRPr lang="en-US" sz="1950" dirty="0">
              <a:latin typeface="Montserrat Light" panose="00000400000000000000" pitchFamily="2" charset="0"/>
              <a:ea typeface="Calibri" panose="020F0502020204030204" pitchFamily="34" charset="0"/>
              <a:cs typeface="Calibri" panose="020F0502020204030204" pitchFamily="34" charset="0"/>
            </a:endParaRP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Since the start of the COVID-19 pandemic, there has been an increase in the number of Hispanic and Black victims  has played out almost entirely among Latino and Black victims of homicides in Los </a:t>
            </a:r>
            <a:r>
              <a:rPr lang="en-CA" sz="1800" dirty="0">
                <a:solidFill>
                  <a:srgbClr val="000000"/>
                </a:solidFill>
                <a:latin typeface="Montserrat Light" panose="00000400000000000000" pitchFamily="2" charset="0"/>
              </a:rPr>
              <a:t>(Rector, 2021, paras. 1),</a:t>
            </a:r>
            <a:endParaRPr lang="en-CA" dirty="0">
              <a:latin typeface="Montserrat Light" panose="00000400000000000000" pitchFamily="2" charset="0"/>
            </a:endParaRPr>
          </a:p>
        </p:txBody>
      </p:sp>
      <p:sp>
        <p:nvSpPr>
          <p:cNvPr id="8" name="TextBox 7">
            <a:extLst>
              <a:ext uri="{FF2B5EF4-FFF2-40B4-BE49-F238E27FC236}">
                <a16:creationId xmlns:a16="http://schemas.microsoft.com/office/drawing/2014/main" id="{6CB553CC-219D-3541-AEE2-6EDF877BF029}"/>
              </a:ext>
            </a:extLst>
          </p:cNvPr>
          <p:cNvSpPr txBox="1"/>
          <p:nvPr/>
        </p:nvSpPr>
        <p:spPr>
          <a:xfrm>
            <a:off x="533400" y="839720"/>
            <a:ext cx="16306800" cy="1754326"/>
          </a:xfrm>
          <a:prstGeom prst="rect">
            <a:avLst/>
          </a:prstGeom>
          <a:noFill/>
        </p:spPr>
        <p:txBody>
          <a:bodyPr wrap="square">
            <a:spAutoFit/>
          </a:bodyPr>
          <a:lstStyle/>
          <a:p>
            <a:pPr algn="ctr"/>
            <a:r>
              <a:rPr lang="en-US" sz="5400" u="none" strike="noStrike" spc="184" dirty="0">
                <a:solidFill>
                  <a:srgbClr val="010101"/>
                </a:solidFill>
                <a:latin typeface="Archivo Black"/>
              </a:rPr>
              <a:t>Distribution of Crime Type Victims by Descent</a:t>
            </a:r>
          </a:p>
        </p:txBody>
      </p:sp>
    </p:spTree>
    <p:extLst>
      <p:ext uri="{BB962C8B-B14F-4D97-AF65-F5344CB8AC3E}">
        <p14:creationId xmlns:p14="http://schemas.microsoft.com/office/powerpoint/2010/main" val="246408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C5C3407-34C3-8A9F-8263-F8FB94C8C70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4101" name="Picture 5">
            <a:extLst>
              <a:ext uri="{FF2B5EF4-FFF2-40B4-BE49-F238E27FC236}">
                <a16:creationId xmlns:a16="http://schemas.microsoft.com/office/drawing/2014/main" id="{7F72E3B1-5592-E253-310E-73B0DA300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481" y="2157175"/>
            <a:ext cx="9240203" cy="6999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D00FF-83A2-3102-91C0-69C4C2FB5947}"/>
              </a:ext>
            </a:extLst>
          </p:cNvPr>
          <p:cNvSpPr txBox="1"/>
          <p:nvPr/>
        </p:nvSpPr>
        <p:spPr>
          <a:xfrm>
            <a:off x="838200" y="402849"/>
            <a:ext cx="16306800" cy="1754326"/>
          </a:xfrm>
          <a:prstGeom prst="rect">
            <a:avLst/>
          </a:prstGeom>
          <a:noFill/>
        </p:spPr>
        <p:txBody>
          <a:bodyPr wrap="square">
            <a:spAutoFit/>
          </a:bodyPr>
          <a:lstStyle/>
          <a:p>
            <a:pPr algn="ctr"/>
            <a:r>
              <a:rPr lang="en-US" sz="5400" u="none" strike="noStrike" spc="184" dirty="0" err="1">
                <a:solidFill>
                  <a:srgbClr val="010101"/>
                </a:solidFill>
                <a:latin typeface="Archivo Black"/>
              </a:rPr>
              <a:t>Barplot</a:t>
            </a:r>
            <a:r>
              <a:rPr lang="en-US" sz="5400" u="none" strike="noStrike" spc="184" dirty="0">
                <a:solidFill>
                  <a:srgbClr val="010101"/>
                </a:solidFill>
                <a:latin typeface="Archivo Black"/>
              </a:rPr>
              <a:t> showing the distribution of Top 10 Crime Victims by Descent</a:t>
            </a:r>
          </a:p>
        </p:txBody>
      </p:sp>
    </p:spTree>
    <p:extLst>
      <p:ext uri="{BB962C8B-B14F-4D97-AF65-F5344CB8AC3E}">
        <p14:creationId xmlns:p14="http://schemas.microsoft.com/office/powerpoint/2010/main" val="3752989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sp>
        <p:nvSpPr>
          <p:cNvPr id="33" name="TextBox 33"/>
          <p:cNvSpPr txBox="1"/>
          <p:nvPr/>
        </p:nvSpPr>
        <p:spPr>
          <a:xfrm>
            <a:off x="931602" y="1790700"/>
            <a:ext cx="16424789" cy="2762744"/>
          </a:xfrm>
          <a:prstGeom prst="rect">
            <a:avLst/>
          </a:prstGeom>
        </p:spPr>
        <p:txBody>
          <a:bodyPr wrap="square" lIns="0" tIns="0" rIns="0" bIns="0" rtlCol="0" anchor="t">
            <a:spAutoFit/>
          </a:bodyPr>
          <a:lstStyle/>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Q4.2: Are There Any Specific Groups of People Being Targeted?</a:t>
            </a:r>
            <a:br>
              <a:rPr kumimoji="0" lang="en-US" sz="5283" b="0" i="0" u="none" strike="noStrike" kern="1200" cap="none" spc="184" normalizeH="0" baseline="0" noProof="0" dirty="0">
                <a:ln>
                  <a:noFill/>
                </a:ln>
                <a:solidFill>
                  <a:srgbClr val="010101"/>
                </a:solidFill>
                <a:effectLst/>
                <a:uLnTx/>
                <a:uFillTx/>
                <a:latin typeface="Archivo Black"/>
                <a:ea typeface="+mn-ea"/>
                <a:cs typeface="+mn-cs"/>
              </a:rPr>
            </a:br>
            <a:r>
              <a:rPr kumimoji="0" lang="en-US" sz="5283" b="0" i="0" u="none" strike="noStrike" kern="1200" cap="none" spc="184" normalizeH="0" baseline="0" noProof="0" dirty="0">
                <a:ln>
                  <a:noFill/>
                </a:ln>
                <a:solidFill>
                  <a:srgbClr val="010101"/>
                </a:solidFill>
                <a:effectLst/>
                <a:uLnTx/>
                <a:uFillTx/>
                <a:latin typeface="Archivo Black"/>
                <a:ea typeface="+mn-ea"/>
                <a:cs typeface="+mn-cs"/>
              </a:rPr>
              <a:t>Focus: Age</a:t>
            </a:r>
          </a:p>
        </p:txBody>
      </p:sp>
    </p:spTree>
    <p:extLst>
      <p:ext uri="{BB962C8B-B14F-4D97-AF65-F5344CB8AC3E}">
        <p14:creationId xmlns:p14="http://schemas.microsoft.com/office/powerpoint/2010/main" val="319809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0F26DD82-5F41-5A7F-F776-0B236E8581A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9" name="Picture 8">
            <a:extLst>
              <a:ext uri="{FF2B5EF4-FFF2-40B4-BE49-F238E27FC236}">
                <a16:creationId xmlns:a16="http://schemas.microsoft.com/office/drawing/2014/main" id="{42BCA5F7-0609-1549-FA0E-2FA13F33CD5A}"/>
              </a:ext>
            </a:extLst>
          </p:cNvPr>
          <p:cNvPicPr>
            <a:picLocks noChangeAspect="1"/>
          </p:cNvPicPr>
          <p:nvPr/>
        </p:nvPicPr>
        <p:blipFill rotWithShape="1">
          <a:blip r:embed="rId3"/>
          <a:srcRect r="3892"/>
          <a:stretch/>
        </p:blipFill>
        <p:spPr>
          <a:xfrm>
            <a:off x="3161577" y="2371361"/>
            <a:ext cx="10404405" cy="7657274"/>
          </a:xfrm>
          <a:prstGeom prst="rect">
            <a:avLst/>
          </a:prstGeom>
        </p:spPr>
      </p:pic>
      <p:sp>
        <p:nvSpPr>
          <p:cNvPr id="4" name="TextBox 3">
            <a:extLst>
              <a:ext uri="{FF2B5EF4-FFF2-40B4-BE49-F238E27FC236}">
                <a16:creationId xmlns:a16="http://schemas.microsoft.com/office/drawing/2014/main" id="{CCDA0154-EDC3-6090-51C5-B1FD53B402BB}"/>
              </a:ext>
            </a:extLst>
          </p:cNvPr>
          <p:cNvSpPr txBox="1"/>
          <p:nvPr/>
        </p:nvSpPr>
        <p:spPr>
          <a:xfrm>
            <a:off x="1143000" y="347784"/>
            <a:ext cx="16306800" cy="1569660"/>
          </a:xfrm>
          <a:prstGeom prst="rect">
            <a:avLst/>
          </a:prstGeom>
          <a:noFill/>
        </p:spPr>
        <p:txBody>
          <a:bodyPr wrap="square">
            <a:spAutoFit/>
          </a:bodyPr>
          <a:lstStyle/>
          <a:p>
            <a:pPr algn="ctr"/>
            <a:r>
              <a:rPr lang="en-US" sz="4800" spc="184" dirty="0" err="1">
                <a:solidFill>
                  <a:srgbClr val="010101"/>
                </a:solidFill>
                <a:latin typeface="Archivo Black"/>
              </a:rPr>
              <a:t>Barplot</a:t>
            </a:r>
            <a:r>
              <a:rPr lang="en-US" sz="4800" u="none" strike="noStrike" spc="184" dirty="0">
                <a:solidFill>
                  <a:srgbClr val="010101"/>
                </a:solidFill>
                <a:latin typeface="Archivo Black"/>
              </a:rPr>
              <a:t> showing the distribution of Victims by Age</a:t>
            </a:r>
          </a:p>
        </p:txBody>
      </p:sp>
    </p:spTree>
    <p:extLst>
      <p:ext uri="{BB962C8B-B14F-4D97-AF65-F5344CB8AC3E}">
        <p14:creationId xmlns:p14="http://schemas.microsoft.com/office/powerpoint/2010/main" val="120898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49569582-BA23-5ACE-4BAE-10664126CD6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5" name="TextBox 4">
            <a:extLst>
              <a:ext uri="{FF2B5EF4-FFF2-40B4-BE49-F238E27FC236}">
                <a16:creationId xmlns:a16="http://schemas.microsoft.com/office/drawing/2014/main" id="{A402DA33-BD63-61D3-FD6B-EF53FC20389B}"/>
              </a:ext>
            </a:extLst>
          </p:cNvPr>
          <p:cNvSpPr txBox="1"/>
          <p:nvPr/>
        </p:nvSpPr>
        <p:spPr>
          <a:xfrm>
            <a:off x="1143000" y="500743"/>
            <a:ext cx="16306800" cy="2185214"/>
          </a:xfrm>
          <a:prstGeom prst="rect">
            <a:avLst/>
          </a:prstGeom>
          <a:noFill/>
        </p:spPr>
        <p:txBody>
          <a:bodyPr wrap="square">
            <a:spAutoFit/>
          </a:bodyPr>
          <a:lstStyle/>
          <a:p>
            <a:pPr algn="ctr"/>
            <a:r>
              <a:rPr lang="en-US" sz="4400" u="none" strike="noStrike" spc="184" dirty="0">
                <a:solidFill>
                  <a:srgbClr val="010101"/>
                </a:solidFill>
                <a:latin typeface="Archivo Black"/>
              </a:rPr>
              <a:t>V7: Scatterplot displaying the Number of Crimes Committed Against Victims at Different Ages</a:t>
            </a:r>
          </a:p>
          <a:p>
            <a:pPr algn="ctr"/>
            <a:endParaRPr lang="en-US" sz="4800" u="none" strike="noStrike" spc="184" dirty="0">
              <a:solidFill>
                <a:srgbClr val="010101"/>
              </a:solidFill>
              <a:latin typeface="Archivo Black"/>
            </a:endParaRPr>
          </a:p>
        </p:txBody>
      </p:sp>
      <p:pic>
        <p:nvPicPr>
          <p:cNvPr id="9" name="Picture 8">
            <a:extLst>
              <a:ext uri="{FF2B5EF4-FFF2-40B4-BE49-F238E27FC236}">
                <a16:creationId xmlns:a16="http://schemas.microsoft.com/office/drawing/2014/main" id="{559F4D21-E3D9-B185-98C7-2E2DAD43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175864"/>
            <a:ext cx="10077450" cy="7610393"/>
          </a:xfrm>
          <a:prstGeom prst="rect">
            <a:avLst/>
          </a:prstGeom>
        </p:spPr>
      </p:pic>
    </p:spTree>
    <p:extLst>
      <p:ext uri="{BB962C8B-B14F-4D97-AF65-F5344CB8AC3E}">
        <p14:creationId xmlns:p14="http://schemas.microsoft.com/office/powerpoint/2010/main" val="490863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760A032-A289-D5B2-F145-EA95349EA28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TextBox 2">
            <a:extLst>
              <a:ext uri="{FF2B5EF4-FFF2-40B4-BE49-F238E27FC236}">
                <a16:creationId xmlns:a16="http://schemas.microsoft.com/office/drawing/2014/main" id="{2FC1F61D-E6DC-A6FE-EAD2-78A57CA25E5F}"/>
              </a:ext>
            </a:extLst>
          </p:cNvPr>
          <p:cNvSpPr txBox="1"/>
          <p:nvPr/>
        </p:nvSpPr>
        <p:spPr>
          <a:xfrm>
            <a:off x="990600" y="110340"/>
            <a:ext cx="16306800" cy="1508105"/>
          </a:xfrm>
          <a:prstGeom prst="rect">
            <a:avLst/>
          </a:prstGeom>
          <a:noFill/>
        </p:spPr>
        <p:txBody>
          <a:bodyPr wrap="square">
            <a:spAutoFit/>
          </a:bodyPr>
          <a:lstStyle/>
          <a:p>
            <a:pPr algn="ctr"/>
            <a:r>
              <a:rPr lang="en-US" sz="4400" u="none" strike="noStrike" spc="184" dirty="0">
                <a:solidFill>
                  <a:srgbClr val="010101"/>
                </a:solidFill>
                <a:latin typeface="Archivo Black"/>
              </a:rPr>
              <a:t>Victims at Ages 20-29</a:t>
            </a:r>
          </a:p>
          <a:p>
            <a:pPr algn="ctr"/>
            <a:endParaRPr lang="en-US" sz="4800" u="none" strike="noStrike" spc="184" dirty="0">
              <a:solidFill>
                <a:srgbClr val="010101"/>
              </a:solidFill>
              <a:latin typeface="Archivo Black"/>
            </a:endParaRPr>
          </a:p>
        </p:txBody>
      </p:sp>
      <p:pic>
        <p:nvPicPr>
          <p:cNvPr id="9" name="Content Placeholder 8">
            <a:extLst>
              <a:ext uri="{FF2B5EF4-FFF2-40B4-BE49-F238E27FC236}">
                <a16:creationId xmlns:a16="http://schemas.microsoft.com/office/drawing/2014/main" id="{87C5A093-81BF-075C-F5ED-45AF8FC7D2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147944"/>
            <a:ext cx="15316200" cy="8989480"/>
          </a:xfrm>
        </p:spPr>
      </p:pic>
    </p:spTree>
    <p:extLst>
      <p:ext uri="{BB962C8B-B14F-4D97-AF65-F5344CB8AC3E}">
        <p14:creationId xmlns:p14="http://schemas.microsoft.com/office/powerpoint/2010/main" val="320109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207B389-D5EE-C52C-C82C-F8F5A9DB57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5" name="TextBox 4">
            <a:extLst>
              <a:ext uri="{FF2B5EF4-FFF2-40B4-BE49-F238E27FC236}">
                <a16:creationId xmlns:a16="http://schemas.microsoft.com/office/drawing/2014/main" id="{0810EC36-4915-0302-B91A-A2270ED20162}"/>
              </a:ext>
            </a:extLst>
          </p:cNvPr>
          <p:cNvSpPr txBox="1"/>
          <p:nvPr/>
        </p:nvSpPr>
        <p:spPr>
          <a:xfrm>
            <a:off x="990600" y="110340"/>
            <a:ext cx="16306800" cy="1508105"/>
          </a:xfrm>
          <a:prstGeom prst="rect">
            <a:avLst/>
          </a:prstGeom>
          <a:noFill/>
        </p:spPr>
        <p:txBody>
          <a:bodyPr wrap="square">
            <a:spAutoFit/>
          </a:bodyPr>
          <a:lstStyle/>
          <a:p>
            <a:pPr algn="ctr"/>
            <a:r>
              <a:rPr lang="en-US" sz="4400" u="none" strike="noStrike" spc="184" dirty="0">
                <a:solidFill>
                  <a:srgbClr val="010101"/>
                </a:solidFill>
                <a:latin typeface="Archivo Black"/>
              </a:rPr>
              <a:t>Victims at Ages 30-39</a:t>
            </a:r>
          </a:p>
          <a:p>
            <a:pPr algn="ctr"/>
            <a:endParaRPr lang="en-US" sz="4800" u="none" strike="noStrike" spc="184" dirty="0">
              <a:solidFill>
                <a:srgbClr val="010101"/>
              </a:solidFill>
              <a:latin typeface="Archivo Black"/>
            </a:endParaRPr>
          </a:p>
        </p:txBody>
      </p:sp>
      <p:pic>
        <p:nvPicPr>
          <p:cNvPr id="7" name="Picture 6">
            <a:extLst>
              <a:ext uri="{FF2B5EF4-FFF2-40B4-BE49-F238E27FC236}">
                <a16:creationId xmlns:a16="http://schemas.microsoft.com/office/drawing/2014/main" id="{A2487AFE-3658-5ABC-F407-66F896534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49" y="1181101"/>
            <a:ext cx="14924981" cy="8490010"/>
          </a:xfrm>
          <a:prstGeom prst="rect">
            <a:avLst/>
          </a:prstGeom>
        </p:spPr>
      </p:pic>
    </p:spTree>
    <p:extLst>
      <p:ext uri="{BB962C8B-B14F-4D97-AF65-F5344CB8AC3E}">
        <p14:creationId xmlns:p14="http://schemas.microsoft.com/office/powerpoint/2010/main" val="624518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25013" r="-25013"/>
              </a:stretch>
            </a:blipFill>
          </p:spPr>
        </p:sp>
      </p:grpSp>
      <p:grpSp>
        <p:nvGrpSpPr>
          <p:cNvPr id="7" name="Group 7"/>
          <p:cNvGrpSpPr/>
          <p:nvPr/>
        </p:nvGrpSpPr>
        <p:grpSpPr>
          <a:xfrm>
            <a:off x="1864686" y="4745672"/>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160809" y="5198074"/>
            <a:ext cx="1236499" cy="858804"/>
          </a:xfrm>
          <a:custGeom>
            <a:avLst/>
            <a:gdLst/>
            <a:ahLst/>
            <a:cxnLst/>
            <a:rect l="l" t="t" r="r" b="b"/>
            <a:pathLst>
              <a:path w="1236499" h="858804">
                <a:moveTo>
                  <a:pt x="0" y="0"/>
                </a:moveTo>
                <a:lnTo>
                  <a:pt x="1236499" y="0"/>
                </a:lnTo>
                <a:lnTo>
                  <a:pt x="1236499" y="858805"/>
                </a:lnTo>
                <a:lnTo>
                  <a:pt x="0" y="8588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4188259" y="4391509"/>
            <a:ext cx="7132181" cy="2868692"/>
          </a:xfrm>
          <a:prstGeom prst="rect">
            <a:avLst/>
          </a:prstGeom>
        </p:spPr>
        <p:txBody>
          <a:bodyPr lIns="0" tIns="0" rIns="0" bIns="0" rtlCol="0" anchor="t">
            <a:spAutoFit/>
          </a:bodyPr>
          <a:lstStyle/>
          <a:p>
            <a:pPr>
              <a:lnSpc>
                <a:spcPts val="4292"/>
              </a:lnSpc>
            </a:pPr>
            <a:r>
              <a:rPr lang="en-US" sz="3110" spc="304">
                <a:solidFill>
                  <a:srgbClr val="231F20"/>
                </a:solidFill>
                <a:latin typeface="Montserrat Light"/>
              </a:rPr>
              <a:t>Qazi Fabia Hoq</a:t>
            </a:r>
          </a:p>
          <a:p>
            <a:pPr>
              <a:lnSpc>
                <a:spcPts val="4292"/>
              </a:lnSpc>
            </a:pPr>
            <a:r>
              <a:rPr lang="en-US" sz="3110" spc="304">
                <a:solidFill>
                  <a:srgbClr val="231F20"/>
                </a:solidFill>
                <a:latin typeface="Montserrat Light"/>
              </a:rPr>
              <a:t>Jia Xin Sun</a:t>
            </a:r>
          </a:p>
          <a:p>
            <a:pPr>
              <a:lnSpc>
                <a:spcPts val="4292"/>
              </a:lnSpc>
            </a:pPr>
            <a:r>
              <a:rPr lang="en-US" sz="3110" spc="304">
                <a:solidFill>
                  <a:srgbClr val="231F20"/>
                </a:solidFill>
                <a:latin typeface="Montserrat Light"/>
              </a:rPr>
              <a:t>Ariana Kwapong</a:t>
            </a:r>
          </a:p>
          <a:p>
            <a:pPr>
              <a:lnSpc>
                <a:spcPts val="4292"/>
              </a:lnSpc>
            </a:pPr>
            <a:r>
              <a:rPr lang="en-US" sz="3110" spc="304">
                <a:solidFill>
                  <a:srgbClr val="231F20"/>
                </a:solidFill>
                <a:latin typeface="Montserrat Light"/>
              </a:rPr>
              <a:t>Raymon Matiling</a:t>
            </a:r>
          </a:p>
          <a:p>
            <a:pPr>
              <a:lnSpc>
                <a:spcPts val="4292"/>
              </a:lnSpc>
            </a:pPr>
            <a:r>
              <a:rPr lang="en-US" sz="3110" spc="304">
                <a:solidFill>
                  <a:srgbClr val="231F20"/>
                </a:solidFill>
                <a:latin typeface="Montserrat Light"/>
              </a:rPr>
              <a:t>Mike Korzeniewski</a:t>
            </a:r>
          </a:p>
          <a:p>
            <a:pPr marL="0" lvl="0" indent="0" algn="l">
              <a:lnSpc>
                <a:spcPts val="1256"/>
              </a:lnSpc>
              <a:spcBef>
                <a:spcPct val="0"/>
              </a:spcBef>
            </a:pPr>
            <a:endParaRPr lang="en-US" sz="3110" spc="304">
              <a:solidFill>
                <a:srgbClr val="231F20"/>
              </a:solidFill>
              <a:latin typeface="Montserrat Light"/>
            </a:endParaRPr>
          </a:p>
        </p:txBody>
      </p:sp>
      <p:sp>
        <p:nvSpPr>
          <p:cNvPr id="15" name="TextBox 15"/>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OUR TEAM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700AE3B3-F1C3-96D1-D21A-B50C78CDAB59}"/>
              </a:ext>
            </a:extLst>
          </p:cNvPr>
          <p:cNvSpPr/>
          <p:nvPr/>
        </p:nvSpPr>
        <p:spPr>
          <a:xfrm>
            <a:off x="0" y="-1088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F50E6124-D632-068F-DF39-AD1D5930C87D}"/>
              </a:ext>
            </a:extLst>
          </p:cNvPr>
          <p:cNvSpPr>
            <a:spLocks noGrp="1"/>
          </p:cNvSpPr>
          <p:nvPr>
            <p:ph idx="1"/>
          </p:nvPr>
        </p:nvSpPr>
        <p:spPr>
          <a:xfrm>
            <a:off x="685800" y="952500"/>
            <a:ext cx="17297400" cy="9024257"/>
          </a:xfrm>
          <a:solidFill>
            <a:schemeClr val="bg1"/>
          </a:solidFill>
        </p:spPr>
        <p:txBody>
          <a:bodyPr>
            <a:noAutofit/>
          </a:bodyPr>
          <a:lstStyle/>
          <a:p>
            <a:pPr marL="0" indent="0">
              <a:buNone/>
            </a:pPr>
            <a:r>
              <a:rPr lang="en-US" sz="2400" b="1" dirty="0">
                <a:latin typeface="Montserrat Light" panose="00000400000000000000" pitchFamily="2" charset="0"/>
              </a:rPr>
              <a:t>Age and Crime Relationship:</a:t>
            </a:r>
            <a:endParaRPr lang="en-US" sz="2400" dirty="0">
              <a:latin typeface="Montserrat Light" panose="00000400000000000000" pitchFamily="2" charset="0"/>
            </a:endParaRPr>
          </a:p>
          <a:p>
            <a:pPr algn="l"/>
            <a:r>
              <a:rPr lang="en-US" sz="2400" dirty="0">
                <a:latin typeface="Montserrat Light" panose="00000400000000000000" pitchFamily="2" charset="0"/>
              </a:rPr>
              <a:t>Crimes exhibit a clear age-related pattern, peaking around 30 and declining as age increases.</a:t>
            </a:r>
          </a:p>
          <a:p>
            <a:pPr marL="0" indent="0">
              <a:buNone/>
            </a:pPr>
            <a:r>
              <a:rPr lang="en-US" sz="2400" b="1" dirty="0">
                <a:latin typeface="Montserrat Light" panose="00000400000000000000" pitchFamily="2" charset="0"/>
              </a:rPr>
              <a:t>Peak Age Group:</a:t>
            </a:r>
            <a:endParaRPr lang="en-US" sz="2400" dirty="0">
              <a:latin typeface="Montserrat Light" panose="00000400000000000000" pitchFamily="2" charset="0"/>
            </a:endParaRPr>
          </a:p>
          <a:p>
            <a:pPr algn="l"/>
            <a:r>
              <a:rPr lang="en-US" sz="2400" dirty="0">
                <a:latin typeface="Montserrat Light" panose="00000400000000000000" pitchFamily="2" charset="0"/>
              </a:rPr>
              <a:t>The highest crime frequency occurs in the 25 to 30 age group.</a:t>
            </a:r>
          </a:p>
          <a:p>
            <a:pPr marL="0" indent="0">
              <a:buNone/>
            </a:pPr>
            <a:r>
              <a:rPr lang="en-US" sz="2400" b="1" dirty="0">
                <a:latin typeface="Montserrat Light" panose="00000400000000000000" pitchFamily="2" charset="0"/>
              </a:rPr>
              <a:t>Negative Trend:</a:t>
            </a:r>
            <a:endParaRPr lang="en-US" sz="2400" dirty="0">
              <a:latin typeface="Montserrat Light" panose="00000400000000000000" pitchFamily="2" charset="0"/>
            </a:endParaRPr>
          </a:p>
          <a:p>
            <a:pPr algn="l"/>
            <a:r>
              <a:rPr lang="en-US" sz="2400" dirty="0">
                <a:latin typeface="Montserrat Light" panose="00000400000000000000" pitchFamily="2" charset="0"/>
              </a:rPr>
              <a:t>A negative trend line emphasizes a consistent decrease in crimes as age advances.</a:t>
            </a:r>
          </a:p>
          <a:p>
            <a:pPr marL="0" indent="0">
              <a:buNone/>
            </a:pPr>
            <a:r>
              <a:rPr lang="en-US" sz="2400" b="1" dirty="0">
                <a:latin typeface="Montserrat Light" panose="00000400000000000000" pitchFamily="2" charset="0"/>
              </a:rPr>
              <a:t>Baseline and Endpoint:</a:t>
            </a:r>
            <a:endParaRPr lang="en-US" sz="2400" dirty="0">
              <a:latin typeface="Montserrat Light" panose="00000400000000000000" pitchFamily="2" charset="0"/>
            </a:endParaRPr>
          </a:p>
          <a:p>
            <a:pPr algn="l"/>
            <a:r>
              <a:rPr lang="en-US" sz="2400" dirty="0">
                <a:latin typeface="Montserrat Light" panose="00000400000000000000" pitchFamily="2" charset="0"/>
              </a:rPr>
              <a:t>The trend line starts at 15,000 crimes, showcasing a baseline, and gradually approaches zero for older age groups.</a:t>
            </a:r>
          </a:p>
          <a:p>
            <a:pPr marL="0" indent="0">
              <a:buNone/>
            </a:pPr>
            <a:r>
              <a:rPr lang="en-US" sz="2400" b="1" dirty="0">
                <a:latin typeface="Montserrat Light" panose="00000400000000000000" pitchFamily="2" charset="0"/>
              </a:rPr>
              <a:t>Interpretation:</a:t>
            </a:r>
            <a:endParaRPr lang="en-US" sz="2400" dirty="0">
              <a:latin typeface="Montserrat Light" panose="00000400000000000000" pitchFamily="2" charset="0"/>
            </a:endParaRPr>
          </a:p>
          <a:p>
            <a:pPr algn="l"/>
            <a:r>
              <a:rPr lang="en-US" sz="2400" dirty="0">
                <a:latin typeface="Montserrat Light" panose="00000400000000000000" pitchFamily="2" charset="0"/>
              </a:rPr>
              <a:t>The data underscores a distinct age-related trend, indicating a significant peak around 30, followed by a decline. The negative trend line suggests a diminishing victimization likelihood among older individuals, necessitating deeper analysis for a comprehensive understanding.</a:t>
            </a:r>
          </a:p>
          <a:p>
            <a:pPr marL="0" indent="0">
              <a:buNone/>
            </a:pPr>
            <a:r>
              <a:rPr lang="en-US" sz="2400" b="1" dirty="0">
                <a:latin typeface="Montserrat Light" panose="00000400000000000000" pitchFamily="2" charset="0"/>
              </a:rPr>
              <a:t>Additional Insights - Histogram Analysis:</a:t>
            </a:r>
            <a:endParaRPr lang="en-US" sz="2400" dirty="0">
              <a:latin typeface="Montserrat Light" panose="00000400000000000000" pitchFamily="2" charset="0"/>
            </a:endParaRPr>
          </a:p>
          <a:p>
            <a:pPr algn="l"/>
            <a:r>
              <a:rPr lang="en-US" sz="2400" dirty="0">
                <a:latin typeface="Montserrat Light" panose="00000400000000000000" pitchFamily="2" charset="0"/>
              </a:rPr>
              <a:t>The histogram delves deeper into the age distribution of crimes, revealing nuanced insights. The 25 to 30 age group stands out with the highest crime frequency, warranting focused attention for crime prevention initiatives. Notably, age groups such as 58 to 73, 73 to 78, 78 to 90, and 90 to 100 exhibit lower crime frequencies, presenting opportunities for targeted interventions in these segments. The visual representation of the histogram aids in identifying concentration and dispersion of crime occurrences across different age brackets. This expanded summary provides a more detailed exploration of the histogram analysis, emphasizing its role in uncovering age-specific crime patterns and guiding strategic preventive measures.</a:t>
            </a:r>
          </a:p>
          <a:p>
            <a:endParaRPr lang="en-CA" sz="2400" dirty="0"/>
          </a:p>
        </p:txBody>
      </p:sp>
      <p:sp>
        <p:nvSpPr>
          <p:cNvPr id="5" name="TextBox 4">
            <a:extLst>
              <a:ext uri="{FF2B5EF4-FFF2-40B4-BE49-F238E27FC236}">
                <a16:creationId xmlns:a16="http://schemas.microsoft.com/office/drawing/2014/main" id="{33AB028A-9B6E-839B-AE25-A6EDB9E2046B}"/>
              </a:ext>
            </a:extLst>
          </p:cNvPr>
          <p:cNvSpPr txBox="1"/>
          <p:nvPr/>
        </p:nvSpPr>
        <p:spPr>
          <a:xfrm>
            <a:off x="1300843" y="121503"/>
            <a:ext cx="16306800" cy="1661993"/>
          </a:xfrm>
          <a:prstGeom prst="rect">
            <a:avLst/>
          </a:prstGeom>
          <a:noFill/>
        </p:spPr>
        <p:txBody>
          <a:bodyPr wrap="square">
            <a:spAutoFit/>
          </a:bodyPr>
          <a:lstStyle/>
          <a:p>
            <a:pPr algn="ctr" defTabSz="1371600"/>
            <a:r>
              <a:rPr lang="en-US" sz="5400" b="1" dirty="0">
                <a:latin typeface="Archivo Black" panose="020B0604020202020204" charset="0"/>
              </a:rPr>
              <a:t>Conclusion</a:t>
            </a:r>
            <a:endParaRPr lang="en-US" sz="5400" dirty="0">
              <a:latin typeface="Archivo Black" panose="020B0604020202020204" charset="0"/>
            </a:endParaRPr>
          </a:p>
          <a:p>
            <a:pPr algn="ctr"/>
            <a:endParaRPr lang="en-US" sz="4800" u="none" strike="noStrike" spc="184" dirty="0">
              <a:solidFill>
                <a:srgbClr val="010101"/>
              </a:solidFill>
              <a:latin typeface="Archivo Black"/>
            </a:endParaRPr>
          </a:p>
        </p:txBody>
      </p:sp>
    </p:spTree>
    <p:extLst>
      <p:ext uri="{BB962C8B-B14F-4D97-AF65-F5344CB8AC3E}">
        <p14:creationId xmlns:p14="http://schemas.microsoft.com/office/powerpoint/2010/main" val="1422583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8C53F628-165D-FC4D-2DAE-97239F9F12A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814CB499-65D4-F9AD-B913-498AC5076B7C}"/>
              </a:ext>
            </a:extLst>
          </p:cNvPr>
          <p:cNvSpPr>
            <a:spLocks noGrp="1"/>
          </p:cNvSpPr>
          <p:nvPr>
            <p:ph idx="1"/>
          </p:nvPr>
        </p:nvSpPr>
        <p:spPr>
          <a:xfrm>
            <a:off x="1371600" y="1076885"/>
            <a:ext cx="15773400" cy="2246156"/>
          </a:xfrm>
          <a:solidFill>
            <a:schemeClr val="bg1"/>
          </a:solidFill>
        </p:spPr>
        <p:txBody>
          <a:bodyPr>
            <a:normAutofit fontScale="92500"/>
          </a:bodyPr>
          <a:lstStyle/>
          <a:p>
            <a:r>
              <a:rPr lang="en-US" dirty="0"/>
              <a:t>Are the variations in the crime rate across the different areas significant?</a:t>
            </a:r>
          </a:p>
          <a:p>
            <a:pPr lvl="1"/>
            <a:r>
              <a:rPr lang="en-US" dirty="0">
                <a:latin typeface="Montserrat Light" panose="00000400000000000000" pitchFamily="2" charset="0"/>
              </a:rPr>
              <a:t>Central and 77</a:t>
            </a:r>
            <a:r>
              <a:rPr lang="en-US" baseline="30000" dirty="0">
                <a:latin typeface="Montserrat Light" panose="00000400000000000000" pitchFamily="2" charset="0"/>
              </a:rPr>
              <a:t>th</a:t>
            </a:r>
            <a:r>
              <a:rPr lang="en-US" dirty="0">
                <a:latin typeface="Montserrat Light" panose="00000400000000000000" pitchFamily="2" charset="0"/>
              </a:rPr>
              <a:t> are 1 and 2 for highest crime</a:t>
            </a:r>
          </a:p>
          <a:p>
            <a:pPr lvl="1"/>
            <a:r>
              <a:rPr lang="en-US" dirty="0">
                <a:latin typeface="Montserrat Light" panose="00000400000000000000" pitchFamily="2" charset="0"/>
              </a:rPr>
              <a:t>there is not enough evidence to conclude that there exist significant differences in crime count between the 21 areas (p-value=2.53)</a:t>
            </a:r>
            <a:endParaRPr lang="en-US" dirty="0"/>
          </a:p>
        </p:txBody>
      </p:sp>
      <p:pic>
        <p:nvPicPr>
          <p:cNvPr id="5" name="Picture 4">
            <a:extLst>
              <a:ext uri="{FF2B5EF4-FFF2-40B4-BE49-F238E27FC236}">
                <a16:creationId xmlns:a16="http://schemas.microsoft.com/office/drawing/2014/main" id="{E0BD0C82-9FE5-63BA-6581-F3D02F1CE4F8}"/>
              </a:ext>
            </a:extLst>
          </p:cNvPr>
          <p:cNvPicPr>
            <a:picLocks noChangeAspect="1"/>
          </p:cNvPicPr>
          <p:nvPr/>
        </p:nvPicPr>
        <p:blipFill>
          <a:blip r:embed="rId3"/>
          <a:stretch>
            <a:fillRect/>
          </a:stretch>
        </p:blipFill>
        <p:spPr>
          <a:xfrm>
            <a:off x="4124230" y="3495155"/>
            <a:ext cx="10268140" cy="6619731"/>
          </a:xfrm>
          <a:prstGeom prst="rect">
            <a:avLst/>
          </a:prstGeom>
        </p:spPr>
      </p:pic>
      <p:sp>
        <p:nvSpPr>
          <p:cNvPr id="6" name="TextBox 5">
            <a:extLst>
              <a:ext uri="{FF2B5EF4-FFF2-40B4-BE49-F238E27FC236}">
                <a16:creationId xmlns:a16="http://schemas.microsoft.com/office/drawing/2014/main" id="{74453246-9C50-52B1-B9A7-22067E77E6DB}"/>
              </a:ext>
            </a:extLst>
          </p:cNvPr>
          <p:cNvSpPr txBox="1"/>
          <p:nvPr/>
        </p:nvSpPr>
        <p:spPr>
          <a:xfrm>
            <a:off x="533400" y="153555"/>
            <a:ext cx="16306800" cy="923330"/>
          </a:xfrm>
          <a:prstGeom prst="rect">
            <a:avLst/>
          </a:prstGeom>
          <a:noFill/>
        </p:spPr>
        <p:txBody>
          <a:bodyPr wrap="square">
            <a:spAutoFit/>
          </a:bodyPr>
          <a:lstStyle/>
          <a:p>
            <a:pPr algn="ctr" defTabSz="1371600"/>
            <a:r>
              <a:rPr lang="en-US" sz="5400" b="1" dirty="0">
                <a:latin typeface="Archivo Black" panose="020B0604020202020204" charset="0"/>
              </a:rPr>
              <a:t>Significance of our answers</a:t>
            </a:r>
            <a:endParaRPr lang="en-US" sz="4800" u="none" strike="noStrike" spc="184" dirty="0">
              <a:solidFill>
                <a:srgbClr val="010101"/>
              </a:solidFill>
              <a:latin typeface="Archivo Black"/>
            </a:endParaRPr>
          </a:p>
        </p:txBody>
      </p:sp>
    </p:spTree>
    <p:extLst>
      <p:ext uri="{BB962C8B-B14F-4D97-AF65-F5344CB8AC3E}">
        <p14:creationId xmlns:p14="http://schemas.microsoft.com/office/powerpoint/2010/main" val="936905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54E29A5-56E2-E0B5-93F3-B7DC27EB91E0}"/>
              </a:ext>
            </a:extLst>
          </p:cNvPr>
          <p:cNvSpPr/>
          <p:nvPr/>
        </p:nvSpPr>
        <p:spPr>
          <a:xfrm>
            <a:off x="-544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4" name="Content Placeholder 2">
            <a:extLst>
              <a:ext uri="{FF2B5EF4-FFF2-40B4-BE49-F238E27FC236}">
                <a16:creationId xmlns:a16="http://schemas.microsoft.com/office/drawing/2014/main" id="{BDC79A4C-E175-6A87-783D-A36E71023FE6}"/>
              </a:ext>
            </a:extLst>
          </p:cNvPr>
          <p:cNvSpPr txBox="1">
            <a:spLocks noGrp="1"/>
          </p:cNvSpPr>
          <p:nvPr>
            <p:ph idx="1"/>
          </p:nvPr>
        </p:nvSpPr>
        <p:spPr>
          <a:xfrm>
            <a:off x="715076" y="1428073"/>
            <a:ext cx="14874330" cy="1349176"/>
          </a:xfrm>
          <a:prstGeom prst="rect">
            <a:avLst/>
          </a:prstGeom>
          <a:solidFill>
            <a:schemeClr val="bg1"/>
          </a:solidFill>
        </p:spPr>
        <p:txBody>
          <a:bodyPr vert="horz" lIns="137160" tIns="68580" rIns="137160" bIns="6858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3600" dirty="0">
                <a:latin typeface="Montserrat Light" panose="00000400000000000000" pitchFamily="2" charset="0"/>
              </a:rPr>
              <a:t>There is not enough evidence to conclude that there exist significant differences in crime count between the months</a:t>
            </a:r>
            <a:endParaRPr lang="en-US" dirty="0"/>
          </a:p>
        </p:txBody>
      </p:sp>
      <p:sp>
        <p:nvSpPr>
          <p:cNvPr id="5" name="Content Placeholder 2">
            <a:extLst>
              <a:ext uri="{FF2B5EF4-FFF2-40B4-BE49-F238E27FC236}">
                <a16:creationId xmlns:a16="http://schemas.microsoft.com/office/drawing/2014/main" id="{536032FA-C647-6D71-78B2-4F23D2056965}"/>
              </a:ext>
            </a:extLst>
          </p:cNvPr>
          <p:cNvSpPr txBox="1">
            <a:spLocks/>
          </p:cNvSpPr>
          <p:nvPr/>
        </p:nvSpPr>
        <p:spPr>
          <a:xfrm>
            <a:off x="6735652" y="5027275"/>
            <a:ext cx="10791588" cy="1529876"/>
          </a:xfrm>
          <a:prstGeom prst="rect">
            <a:avLst/>
          </a:prstGeom>
          <a:solidFill>
            <a:schemeClr val="bg1"/>
          </a:solidFill>
        </p:spPr>
        <p:txBody>
          <a:bodyPr vert="horz" lIns="137160" tIns="68580" rIns="13716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28700" lvl="1" indent="-342900" defTabSz="1371600">
              <a:spcBef>
                <a:spcPts val="750"/>
              </a:spcBef>
            </a:pPr>
            <a:r>
              <a:rPr lang="en-US" sz="3600" dirty="0">
                <a:solidFill>
                  <a:prstClr val="black"/>
                </a:solidFill>
                <a:latin typeface="Montserrat Light" panose="00000400000000000000" pitchFamily="2" charset="0"/>
              </a:rPr>
              <a:t>Weak to medium correlations across the board, meaning there is no particular month </a:t>
            </a:r>
            <a:r>
              <a:rPr lang="en-US" sz="3600" dirty="0" err="1">
                <a:solidFill>
                  <a:prstClr val="black"/>
                </a:solidFill>
                <a:latin typeface="Montserrat Light" panose="00000400000000000000" pitchFamily="2" charset="0"/>
              </a:rPr>
              <a:t>thats</a:t>
            </a:r>
            <a:r>
              <a:rPr lang="en-US" sz="3600" dirty="0">
                <a:solidFill>
                  <a:prstClr val="black"/>
                </a:solidFill>
                <a:latin typeface="Montserrat Light" panose="00000400000000000000" pitchFamily="2" charset="0"/>
              </a:rPr>
              <a:t> sees a consistent trend</a:t>
            </a:r>
            <a:endParaRPr lang="en-US" sz="36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E6F2F430-43F9-F9FA-BA81-91A8959B1409}"/>
              </a:ext>
            </a:extLst>
          </p:cNvPr>
          <p:cNvPicPr>
            <a:picLocks noChangeAspect="1"/>
          </p:cNvPicPr>
          <p:nvPr/>
        </p:nvPicPr>
        <p:blipFill>
          <a:blip r:embed="rId3"/>
          <a:stretch>
            <a:fillRect/>
          </a:stretch>
        </p:blipFill>
        <p:spPr>
          <a:xfrm>
            <a:off x="8611724" y="6827453"/>
            <a:ext cx="6977682" cy="3189244"/>
          </a:xfrm>
          <a:prstGeom prst="rect">
            <a:avLst/>
          </a:prstGeom>
        </p:spPr>
      </p:pic>
      <p:pic>
        <p:nvPicPr>
          <p:cNvPr id="9" name="Picture 8">
            <a:extLst>
              <a:ext uri="{FF2B5EF4-FFF2-40B4-BE49-F238E27FC236}">
                <a16:creationId xmlns:a16="http://schemas.microsoft.com/office/drawing/2014/main" id="{B8CDF481-F1B8-F82A-3F87-C28375895E88}"/>
              </a:ext>
            </a:extLst>
          </p:cNvPr>
          <p:cNvPicPr>
            <a:picLocks noChangeAspect="1"/>
          </p:cNvPicPr>
          <p:nvPr/>
        </p:nvPicPr>
        <p:blipFill>
          <a:blip r:embed="rId4"/>
          <a:stretch>
            <a:fillRect/>
          </a:stretch>
        </p:blipFill>
        <p:spPr>
          <a:xfrm>
            <a:off x="953628" y="3009900"/>
            <a:ext cx="4912110" cy="6738634"/>
          </a:xfrm>
          <a:prstGeom prst="rect">
            <a:avLst/>
          </a:prstGeom>
        </p:spPr>
      </p:pic>
      <p:sp>
        <p:nvSpPr>
          <p:cNvPr id="3" name="TextBox 2">
            <a:extLst>
              <a:ext uri="{FF2B5EF4-FFF2-40B4-BE49-F238E27FC236}">
                <a16:creationId xmlns:a16="http://schemas.microsoft.com/office/drawing/2014/main" id="{5498DA81-BC86-4DE9-83FF-11F7058F63C9}"/>
              </a:ext>
            </a:extLst>
          </p:cNvPr>
          <p:cNvSpPr txBox="1"/>
          <p:nvPr/>
        </p:nvSpPr>
        <p:spPr>
          <a:xfrm>
            <a:off x="-304800" y="239246"/>
            <a:ext cx="16306800" cy="707886"/>
          </a:xfrm>
          <a:prstGeom prst="rect">
            <a:avLst/>
          </a:prstGeom>
          <a:noFill/>
        </p:spPr>
        <p:txBody>
          <a:bodyPr wrap="square">
            <a:spAutoFit/>
          </a:bodyPr>
          <a:lstStyle/>
          <a:p>
            <a:pPr algn="ctr" defTabSz="1371600"/>
            <a:r>
              <a:rPr lang="en-US" sz="4000" b="1" dirty="0">
                <a:latin typeface="Archivo Black" panose="020B0604020202020204" charset="0"/>
              </a:rPr>
              <a:t>Is crime increased during certain months in a year?</a:t>
            </a:r>
          </a:p>
        </p:txBody>
      </p:sp>
      <p:sp>
        <p:nvSpPr>
          <p:cNvPr id="6" name="TextBox 5">
            <a:extLst>
              <a:ext uri="{FF2B5EF4-FFF2-40B4-BE49-F238E27FC236}">
                <a16:creationId xmlns:a16="http://schemas.microsoft.com/office/drawing/2014/main" id="{9164F8B3-7938-C768-77CA-88A57859B467}"/>
              </a:ext>
            </a:extLst>
          </p:cNvPr>
          <p:cNvSpPr txBox="1"/>
          <p:nvPr/>
        </p:nvSpPr>
        <p:spPr>
          <a:xfrm>
            <a:off x="6293568" y="3617286"/>
            <a:ext cx="12131599" cy="1323439"/>
          </a:xfrm>
          <a:prstGeom prst="rect">
            <a:avLst/>
          </a:prstGeom>
          <a:noFill/>
        </p:spPr>
        <p:txBody>
          <a:bodyPr wrap="square">
            <a:spAutoFit/>
          </a:bodyPr>
          <a:lstStyle/>
          <a:p>
            <a:pPr algn="ctr" defTabSz="1371600"/>
            <a:r>
              <a:rPr lang="en-US" sz="4000" b="1" dirty="0">
                <a:latin typeface="Archivo Black" panose="020B0604020202020204" charset="0"/>
              </a:rPr>
              <a:t>Is crime consistent for each month over the years?</a:t>
            </a:r>
          </a:p>
        </p:txBody>
      </p:sp>
    </p:spTree>
    <p:extLst>
      <p:ext uri="{BB962C8B-B14F-4D97-AF65-F5344CB8AC3E}">
        <p14:creationId xmlns:p14="http://schemas.microsoft.com/office/powerpoint/2010/main" val="3453959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8F52B7F-EE4D-A6B7-6F4C-CD3DD92E5E41}"/>
              </a:ext>
            </a:extLst>
          </p:cNvPr>
          <p:cNvSpPr/>
          <p:nvPr/>
        </p:nvSpPr>
        <p:spPr>
          <a:xfrm>
            <a:off x="-544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4695FF26-AA98-D3DB-A413-31E8ABF71C77}"/>
              </a:ext>
            </a:extLst>
          </p:cNvPr>
          <p:cNvSpPr>
            <a:spLocks noGrp="1"/>
          </p:cNvSpPr>
          <p:nvPr>
            <p:ph idx="1"/>
          </p:nvPr>
        </p:nvSpPr>
        <p:spPr>
          <a:xfrm>
            <a:off x="1191770" y="3379167"/>
            <a:ext cx="10919832" cy="1764334"/>
          </a:xfrm>
          <a:solidFill>
            <a:schemeClr val="bg1"/>
          </a:solidFill>
        </p:spPr>
        <p:txBody>
          <a:bodyPr/>
          <a:lstStyle/>
          <a:p>
            <a:pPr lvl="1"/>
            <a:r>
              <a:rPr lang="en-US" dirty="0">
                <a:latin typeface="Montserrat Light" panose="00000400000000000000" pitchFamily="2" charset="0"/>
              </a:rPr>
              <a:t>There is not enough evidence to conclude that one area significantly contributes to vehicle theft</a:t>
            </a:r>
          </a:p>
          <a:p>
            <a:pPr lvl="1"/>
            <a:endParaRPr lang="en-CA" dirty="0"/>
          </a:p>
        </p:txBody>
      </p:sp>
      <p:pic>
        <p:nvPicPr>
          <p:cNvPr id="5" name="Picture 4">
            <a:extLst>
              <a:ext uri="{FF2B5EF4-FFF2-40B4-BE49-F238E27FC236}">
                <a16:creationId xmlns:a16="http://schemas.microsoft.com/office/drawing/2014/main" id="{C5A738B6-95BB-49C6-84C2-CD67D5A70753}"/>
              </a:ext>
            </a:extLst>
          </p:cNvPr>
          <p:cNvPicPr>
            <a:picLocks noChangeAspect="1"/>
          </p:cNvPicPr>
          <p:nvPr/>
        </p:nvPicPr>
        <p:blipFill>
          <a:blip r:embed="rId3"/>
          <a:stretch>
            <a:fillRect/>
          </a:stretch>
        </p:blipFill>
        <p:spPr>
          <a:xfrm>
            <a:off x="13319701" y="1877263"/>
            <a:ext cx="3478730" cy="8288124"/>
          </a:xfrm>
          <a:prstGeom prst="rect">
            <a:avLst/>
          </a:prstGeom>
        </p:spPr>
      </p:pic>
      <p:sp>
        <p:nvSpPr>
          <p:cNvPr id="4" name="TextBox 3">
            <a:extLst>
              <a:ext uri="{FF2B5EF4-FFF2-40B4-BE49-F238E27FC236}">
                <a16:creationId xmlns:a16="http://schemas.microsoft.com/office/drawing/2014/main" id="{972F4367-30BA-890A-6B76-3F4712A6A591}"/>
              </a:ext>
            </a:extLst>
          </p:cNvPr>
          <p:cNvSpPr txBox="1"/>
          <p:nvPr/>
        </p:nvSpPr>
        <p:spPr>
          <a:xfrm>
            <a:off x="513402" y="366144"/>
            <a:ext cx="16306800" cy="1323439"/>
          </a:xfrm>
          <a:prstGeom prst="rect">
            <a:avLst/>
          </a:prstGeom>
          <a:noFill/>
        </p:spPr>
        <p:txBody>
          <a:bodyPr wrap="square">
            <a:spAutoFit/>
          </a:bodyPr>
          <a:lstStyle/>
          <a:p>
            <a:pPr algn="ctr" defTabSz="1371600"/>
            <a:r>
              <a:rPr lang="en-US" sz="4000" b="1" dirty="0">
                <a:latin typeface="Archivo Black" panose="020B0604020202020204" charset="0"/>
              </a:rPr>
              <a:t>Vehicle Theft is the most common crime. Is the contribution specifically from one area?</a:t>
            </a:r>
          </a:p>
        </p:txBody>
      </p:sp>
    </p:spTree>
    <p:extLst>
      <p:ext uri="{BB962C8B-B14F-4D97-AF65-F5344CB8AC3E}">
        <p14:creationId xmlns:p14="http://schemas.microsoft.com/office/powerpoint/2010/main" val="3330138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7B22870-BBC1-5F4A-6B22-E9E63DA0B84E}"/>
              </a:ext>
            </a:extLst>
          </p:cNvPr>
          <p:cNvSpPr/>
          <p:nvPr/>
        </p:nvSpPr>
        <p:spPr>
          <a:xfrm>
            <a:off x="-5443"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2F0F5D59-3C1D-7399-8465-A0BFFA707E1A}"/>
              </a:ext>
            </a:extLst>
          </p:cNvPr>
          <p:cNvSpPr>
            <a:spLocks noGrp="1"/>
          </p:cNvSpPr>
          <p:nvPr>
            <p:ph idx="1"/>
          </p:nvPr>
        </p:nvSpPr>
        <p:spPr>
          <a:xfrm>
            <a:off x="1012371" y="2485633"/>
            <a:ext cx="15773400" cy="2416213"/>
          </a:xfrm>
          <a:solidFill>
            <a:schemeClr val="bg1"/>
          </a:solidFill>
        </p:spPr>
        <p:txBody>
          <a:bodyPr/>
          <a:lstStyle/>
          <a:p>
            <a:pPr lvl="1"/>
            <a:r>
              <a:rPr lang="en-US" dirty="0">
                <a:latin typeface="Montserrat Light" panose="00000400000000000000" pitchFamily="2" charset="0"/>
              </a:rPr>
              <a:t>There is not enough evidence to conclude that one age group is being specifically targeted, significantly (p-value = 3.83)</a:t>
            </a:r>
          </a:p>
          <a:p>
            <a:pPr lvl="1"/>
            <a:r>
              <a:rPr lang="en-US" dirty="0">
                <a:latin typeface="Montserrat Light" panose="00000400000000000000" pitchFamily="2" charset="0"/>
              </a:rPr>
              <a:t>Men are victims significantly more than the other (p-value = 0.003)</a:t>
            </a:r>
            <a:endParaRPr lang="en-CA" dirty="0">
              <a:latin typeface="Montserrat Light" panose="00000400000000000000" pitchFamily="2" charset="0"/>
            </a:endParaRPr>
          </a:p>
        </p:txBody>
      </p:sp>
      <p:pic>
        <p:nvPicPr>
          <p:cNvPr id="5" name="Picture 4">
            <a:extLst>
              <a:ext uri="{FF2B5EF4-FFF2-40B4-BE49-F238E27FC236}">
                <a16:creationId xmlns:a16="http://schemas.microsoft.com/office/drawing/2014/main" id="{C8F9105E-2A07-C01B-E6D7-946E50239D2A}"/>
              </a:ext>
            </a:extLst>
          </p:cNvPr>
          <p:cNvPicPr>
            <a:picLocks noChangeAspect="1"/>
          </p:cNvPicPr>
          <p:nvPr/>
        </p:nvPicPr>
        <p:blipFill>
          <a:blip r:embed="rId3"/>
          <a:stretch>
            <a:fillRect/>
          </a:stretch>
        </p:blipFill>
        <p:spPr>
          <a:xfrm>
            <a:off x="4331378" y="5143500"/>
            <a:ext cx="9625244" cy="2416213"/>
          </a:xfrm>
          <a:prstGeom prst="rect">
            <a:avLst/>
          </a:prstGeom>
        </p:spPr>
      </p:pic>
      <p:sp>
        <p:nvSpPr>
          <p:cNvPr id="4" name="TextBox 3">
            <a:extLst>
              <a:ext uri="{FF2B5EF4-FFF2-40B4-BE49-F238E27FC236}">
                <a16:creationId xmlns:a16="http://schemas.microsoft.com/office/drawing/2014/main" id="{D7984292-06A8-E6ED-BE6A-7888D48D71A2}"/>
              </a:ext>
            </a:extLst>
          </p:cNvPr>
          <p:cNvSpPr txBox="1"/>
          <p:nvPr/>
        </p:nvSpPr>
        <p:spPr>
          <a:xfrm>
            <a:off x="985157" y="797430"/>
            <a:ext cx="16306800" cy="1446550"/>
          </a:xfrm>
          <a:prstGeom prst="rect">
            <a:avLst/>
          </a:prstGeom>
          <a:noFill/>
        </p:spPr>
        <p:txBody>
          <a:bodyPr wrap="square">
            <a:spAutoFit/>
          </a:bodyPr>
          <a:lstStyle/>
          <a:p>
            <a:pPr algn="ctr" defTabSz="1371600"/>
            <a:r>
              <a:rPr lang="en-US" sz="4400" b="1" dirty="0">
                <a:latin typeface="Archivo Black" panose="020B0604020202020204" charset="0"/>
              </a:rPr>
              <a:t>Are there any specific groups of people being targeted?</a:t>
            </a:r>
          </a:p>
        </p:txBody>
      </p:sp>
    </p:spTree>
    <p:extLst>
      <p:ext uri="{BB962C8B-B14F-4D97-AF65-F5344CB8AC3E}">
        <p14:creationId xmlns:p14="http://schemas.microsoft.com/office/powerpoint/2010/main" val="3446123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2"/>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2"/>
            <a:stretch>
              <a:fillRect t="-86495"/>
            </a:stretch>
          </a:blipFill>
        </p:spPr>
      </p:sp>
      <p:sp>
        <p:nvSpPr>
          <p:cNvPr id="5" name="TextBox 5"/>
          <p:cNvSpPr txBox="1"/>
          <p:nvPr/>
        </p:nvSpPr>
        <p:spPr>
          <a:xfrm>
            <a:off x="304800" y="549665"/>
            <a:ext cx="12541640" cy="738664"/>
          </a:xfrm>
          <a:prstGeom prst="rect">
            <a:avLst/>
          </a:prstGeom>
        </p:spPr>
        <p:txBody>
          <a:bodyPr wrap="square" lIns="0" tIns="0" rIns="0" bIns="0" rtlCol="0" anchor="t">
            <a:spAutoFit/>
          </a:bodyPr>
          <a:lstStyle/>
          <a:p>
            <a:pPr algn="ctr" defTabSz="1371600"/>
            <a:r>
              <a:rPr lang="en-US" sz="4800" b="1" dirty="0">
                <a:latin typeface="Archivo Black" panose="020B0604020202020204" charset="0"/>
              </a:rPr>
              <a:t>Contributions to Project Questions</a:t>
            </a:r>
            <a:endParaRPr lang="en-US" sz="4800" dirty="0">
              <a:latin typeface="Archivo Black" panose="020B0604020202020204" charset="0"/>
            </a:endParaRPr>
          </a:p>
        </p:txBody>
      </p:sp>
      <p:sp>
        <p:nvSpPr>
          <p:cNvPr id="13" name="Freeform 13"/>
          <p:cNvSpPr/>
          <p:nvPr/>
        </p:nvSpPr>
        <p:spPr>
          <a:xfrm>
            <a:off x="7205263" y="349847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466165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Aaron Loeb</a:t>
            </a:r>
          </a:p>
        </p:txBody>
      </p:sp>
      <p:sp>
        <p:nvSpPr>
          <p:cNvPr id="22" name="TextBox 22"/>
          <p:cNvSpPr txBox="1"/>
          <p:nvPr/>
        </p:nvSpPr>
        <p:spPr>
          <a:xfrm>
            <a:off x="1187644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Dani Martinez</a:t>
            </a:r>
          </a:p>
        </p:txBody>
      </p:sp>
      <p:sp>
        <p:nvSpPr>
          <p:cNvPr id="30" name="Freeform 30"/>
          <p:cNvSpPr/>
          <p:nvPr/>
        </p:nvSpPr>
        <p:spPr>
          <a:xfrm>
            <a:off x="7205263" y="6284308"/>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4661652" y="6243617"/>
            <a:ext cx="2826376"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Alfredo Torres</a:t>
            </a:r>
          </a:p>
        </p:txBody>
      </p:sp>
      <p:grpSp>
        <p:nvGrpSpPr>
          <p:cNvPr id="44" name="Group 44"/>
          <p:cNvGrpSpPr>
            <a:grpSpLocks noChangeAspect="1"/>
          </p:cNvGrpSpPr>
          <p:nvPr/>
        </p:nvGrpSpPr>
        <p:grpSpPr>
          <a:xfrm>
            <a:off x="-46214" y="7097814"/>
            <a:ext cx="5669664" cy="3189186"/>
            <a:chOff x="0" y="0"/>
            <a:chExt cx="6089457" cy="3425320"/>
          </a:xfrm>
        </p:grpSpPr>
        <p:sp>
          <p:nvSpPr>
            <p:cNvPr id="45" name="Freeform 45"/>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46" name="Freeform 46"/>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5"/>
              <a:stretch>
                <a:fillRect l="-34562" r="-34562"/>
              </a:stretch>
            </a:blipFill>
          </p:spPr>
        </p:sp>
      </p:grpSp>
      <p:grpSp>
        <p:nvGrpSpPr>
          <p:cNvPr id="47" name="Group 47"/>
          <p:cNvGrpSpPr>
            <a:grpSpLocks noChangeAspect="1"/>
          </p:cNvGrpSpPr>
          <p:nvPr/>
        </p:nvGrpSpPr>
        <p:grpSpPr>
          <a:xfrm>
            <a:off x="11006092" y="-6332"/>
            <a:ext cx="7281908" cy="4096074"/>
            <a:chOff x="0" y="0"/>
            <a:chExt cx="6089457" cy="3425320"/>
          </a:xfrm>
        </p:grpSpPr>
        <p:sp>
          <p:nvSpPr>
            <p:cNvPr id="48" name="Freeform 4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49" name="Freeform 4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l="-34562" r="-34562"/>
              </a:stretch>
            </a:blipFill>
          </p:spPr>
        </p:sp>
      </p:grpSp>
      <p:sp>
        <p:nvSpPr>
          <p:cNvPr id="50" name="Freeform 50"/>
          <p:cNvSpPr/>
          <p:nvPr/>
        </p:nvSpPr>
        <p:spPr>
          <a:xfrm>
            <a:off x="14499282" y="3509180"/>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1" name="Freeform 51"/>
          <p:cNvSpPr/>
          <p:nvPr/>
        </p:nvSpPr>
        <p:spPr>
          <a:xfrm>
            <a:off x="14499282" y="629501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2" name="TextBox 51">
            <a:extLst>
              <a:ext uri="{FF2B5EF4-FFF2-40B4-BE49-F238E27FC236}">
                <a16:creationId xmlns:a16="http://schemas.microsoft.com/office/drawing/2014/main" id="{E11049E5-225F-647D-D3ED-E2F9BAA82F11}"/>
              </a:ext>
            </a:extLst>
          </p:cNvPr>
          <p:cNvSpPr txBox="1"/>
          <p:nvPr/>
        </p:nvSpPr>
        <p:spPr>
          <a:xfrm>
            <a:off x="804214" y="1491867"/>
            <a:ext cx="15663672" cy="8094524"/>
          </a:xfrm>
          <a:prstGeom prst="rect">
            <a:avLst/>
          </a:prstGeom>
          <a:solidFill>
            <a:schemeClr val="bg1"/>
          </a:solidFill>
        </p:spPr>
        <p:txBody>
          <a:bodyPr wrap="square">
            <a:spAutoFit/>
          </a:bodyPr>
          <a:lstStyle/>
          <a:p>
            <a:pPr defTabSz="1371600"/>
            <a:r>
              <a:rPr lang="en-US" sz="2600" b="1" dirty="0">
                <a:latin typeface="Montserrat Light" panose="00000400000000000000" pitchFamily="2" charset="0"/>
              </a:rPr>
              <a:t>Question 1 (Crime distribution by area):</a:t>
            </a:r>
            <a:r>
              <a:rPr lang="en-US" sz="2600" dirty="0">
                <a:latin typeface="Montserrat Light" panose="00000400000000000000" pitchFamily="2" charset="0"/>
              </a:rPr>
              <a:t> </a:t>
            </a:r>
          </a:p>
          <a:p>
            <a:pPr defTabSz="1371600"/>
            <a:r>
              <a:rPr lang="en-US" sz="2600" dirty="0">
                <a:latin typeface="Montserrat Light" panose="00000400000000000000" pitchFamily="2" charset="0"/>
              </a:rPr>
              <a:t>Fabia's expertise in data collection and preprocessing, combined with Raymon's prowess in data visualization, resulted in a bar plot displaying total crime counts for each area. Additionally, statistical analysis, particularly the t-test comparing crime counts between different areas, was conducted.</a:t>
            </a:r>
          </a:p>
          <a:p>
            <a:pPr defTabSz="1371600"/>
            <a:endParaRPr lang="en-US" sz="2600" b="1" dirty="0">
              <a:latin typeface="Montserrat Light" panose="00000400000000000000" pitchFamily="2" charset="0"/>
            </a:endParaRPr>
          </a:p>
          <a:p>
            <a:pPr defTabSz="1371600"/>
            <a:r>
              <a:rPr lang="en-US" sz="2600" b="1" dirty="0">
                <a:latin typeface="Montserrat Light" panose="00000400000000000000" pitchFamily="2" charset="0"/>
              </a:rPr>
              <a:t>Question 2 (Monthly crime trends over the years):</a:t>
            </a:r>
            <a:r>
              <a:rPr lang="en-US" sz="2600" dirty="0">
                <a:latin typeface="Montserrat Light" panose="00000400000000000000" pitchFamily="2" charset="0"/>
              </a:rPr>
              <a:t> </a:t>
            </a:r>
          </a:p>
          <a:p>
            <a:pPr defTabSz="1371600"/>
            <a:r>
              <a:rPr lang="en-US" sz="2600" dirty="0">
                <a:latin typeface="Montserrat Light" panose="00000400000000000000" pitchFamily="2" charset="0"/>
              </a:rPr>
              <a:t>Mike's leadership in statistical analysis and Jia's contributions to interpreting findings led to comprehensive insights into crime trends. Visualizations, such as line plots for crime trends and correlation analysis using scatter plots, were key aspects of this investigation.</a:t>
            </a:r>
          </a:p>
          <a:p>
            <a:pPr defTabSz="1371600"/>
            <a:endParaRPr lang="en-US" sz="2600" b="1" dirty="0">
              <a:latin typeface="Montserrat Light" panose="00000400000000000000" pitchFamily="2" charset="0"/>
            </a:endParaRPr>
          </a:p>
          <a:p>
            <a:pPr defTabSz="1371600"/>
            <a:r>
              <a:rPr lang="en-US" sz="2600" b="1" dirty="0">
                <a:latin typeface="Montserrat Light" panose="00000400000000000000" pitchFamily="2" charset="0"/>
              </a:rPr>
              <a:t>Question 3 (Distribution of crime types):</a:t>
            </a:r>
            <a:r>
              <a:rPr lang="en-US" sz="2600" dirty="0">
                <a:latin typeface="Montserrat Light" panose="00000400000000000000" pitchFamily="2" charset="0"/>
              </a:rPr>
              <a:t> </a:t>
            </a:r>
          </a:p>
          <a:p>
            <a:pPr defTabSz="1371600"/>
            <a:r>
              <a:rPr lang="en-US" sz="2600" dirty="0">
                <a:latin typeface="Montserrat Light" panose="00000400000000000000" pitchFamily="2" charset="0"/>
              </a:rPr>
              <a:t>Raymon's expertise in data visualization contributed to the creation of pie charts or bar plots illustrating the distribution of crime types. Statistical analysis was conducted using the chi-square test to explore associations between crime types and other categorical variables.</a:t>
            </a:r>
          </a:p>
          <a:p>
            <a:pPr defTabSz="1371600"/>
            <a:endParaRPr lang="en-US" sz="2600" b="1" dirty="0">
              <a:latin typeface="Montserrat Light" panose="00000400000000000000" pitchFamily="2" charset="0"/>
            </a:endParaRPr>
          </a:p>
          <a:p>
            <a:pPr defTabSz="1371600"/>
            <a:r>
              <a:rPr lang="en-US" sz="2600" b="1" dirty="0">
                <a:latin typeface="Montserrat Light" panose="00000400000000000000" pitchFamily="2" charset="0"/>
              </a:rPr>
              <a:t>Question 4 (Demographics of crime victims):</a:t>
            </a:r>
            <a:r>
              <a:rPr lang="en-US" sz="2600" dirty="0">
                <a:latin typeface="Montserrat Light" panose="00000400000000000000" pitchFamily="2" charset="0"/>
              </a:rPr>
              <a:t> </a:t>
            </a:r>
          </a:p>
          <a:p>
            <a:pPr defTabSz="1371600"/>
            <a:r>
              <a:rPr lang="en-US" sz="2600" dirty="0">
                <a:latin typeface="Montserrat Light" panose="00000400000000000000" pitchFamily="2" charset="0"/>
              </a:rPr>
              <a:t>Visualizations depicting demographic distributions were a result of Ariana's and Jia's contributions. Additionally, statistical tests, including t-tests, were conducted to compare different demographic groups based on victim demographics.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261115" r="-261115"/>
            </a:stretch>
          </a:blipFill>
        </p:spPr>
      </p:sp>
      <p:sp>
        <p:nvSpPr>
          <p:cNvPr id="14" name="Content Placeholder 2">
            <a:extLst>
              <a:ext uri="{FF2B5EF4-FFF2-40B4-BE49-F238E27FC236}">
                <a16:creationId xmlns:a16="http://schemas.microsoft.com/office/drawing/2014/main" id="{2071C4B7-B432-649C-E3B7-69AC2DC7C78C}"/>
              </a:ext>
            </a:extLst>
          </p:cNvPr>
          <p:cNvSpPr txBox="1">
            <a:spLocks/>
          </p:cNvSpPr>
          <p:nvPr/>
        </p:nvSpPr>
        <p:spPr>
          <a:xfrm>
            <a:off x="4970786" y="1485900"/>
            <a:ext cx="13317214" cy="774620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rgbClr val="000000"/>
                </a:solidFill>
                <a:latin typeface="source-serif-pro"/>
              </a:rPr>
              <a:t>ASSOCIATED PRESS. (2021, July 1). </a:t>
            </a:r>
            <a:r>
              <a:rPr lang="en-US" dirty="0">
                <a:solidFill>
                  <a:srgbClr val="000000"/>
                </a:solidFill>
                <a:latin typeface="var(--headline-font)"/>
              </a:rPr>
              <a:t>California homicides jump 31% in 2020, 	reaching highest total in 13 years</a:t>
            </a:r>
            <a:r>
              <a:rPr lang="en-US" dirty="0">
                <a:solidFill>
                  <a:srgbClr val="000000"/>
                </a:solidFill>
                <a:latin typeface="source-serif-pro"/>
              </a:rPr>
              <a:t>. </a:t>
            </a:r>
            <a:r>
              <a:rPr lang="en-CA" i="1" dirty="0">
                <a:solidFill>
                  <a:srgbClr val="000000"/>
                </a:solidFill>
                <a:latin typeface="source-serif-pro"/>
              </a:rPr>
              <a:t>Los Angeles Times.</a:t>
            </a:r>
          </a:p>
          <a:p>
            <a:pPr marL="0" indent="0">
              <a:buFont typeface="Arial" pitchFamily="34" charset="0"/>
              <a:buNone/>
            </a:pPr>
            <a:r>
              <a:rPr lang="en-US" dirty="0">
                <a:solidFill>
                  <a:srgbClr val="000000"/>
                </a:solidFill>
                <a:latin typeface="var(--headline-font)"/>
              </a:rPr>
              <a:t>	https://www.latimes.com/california/story/2021-07-01/california-	homicides-	jump-31-in-2020-the-most-in-13-years</a:t>
            </a:r>
            <a:endParaRPr lang="en-US" b="0" i="0" dirty="0">
              <a:effectLst/>
              <a:latin typeface="Optima"/>
            </a:endParaRPr>
          </a:p>
          <a:p>
            <a:pPr marL="0" indent="0">
              <a:buFont typeface="Arial" pitchFamily="34" charset="0"/>
              <a:buNone/>
            </a:pPr>
            <a:r>
              <a:rPr lang="en-US" dirty="0">
                <a:solidFill>
                  <a:srgbClr val="000000"/>
                </a:solidFill>
                <a:latin typeface="source-serif-pro"/>
              </a:rPr>
              <a:t>Deliso, M and Stone, A. (2023, February 13). Alleged gunman in custody after 2 	Jewish men shot in suspected hate crime: Police. </a:t>
            </a:r>
            <a:r>
              <a:rPr lang="en-CA" i="1" dirty="0" err="1">
                <a:solidFill>
                  <a:srgbClr val="000000"/>
                </a:solidFill>
                <a:latin typeface="source-serif-pro"/>
              </a:rPr>
              <a:t>Abc</a:t>
            </a:r>
            <a:r>
              <a:rPr lang="en-CA" i="1" dirty="0">
                <a:solidFill>
                  <a:srgbClr val="000000"/>
                </a:solidFill>
                <a:latin typeface="source-serif-pro"/>
              </a:rPr>
              <a:t> News.</a:t>
            </a:r>
          </a:p>
          <a:p>
            <a:pPr marL="0" indent="0">
              <a:buFont typeface="Arial" pitchFamily="34" charset="0"/>
              <a:buNone/>
            </a:pPr>
            <a:r>
              <a:rPr lang="en-CA" dirty="0"/>
              <a:t>	https://abcnews.go.com/US/2-jewish-men-reportedly-shot-religious-	services-la/</a:t>
            </a:r>
            <a:r>
              <a:rPr lang="en-CA" dirty="0" err="1"/>
              <a:t>story?id</a:t>
            </a:r>
            <a:r>
              <a:rPr lang="en-CA" dirty="0"/>
              <a:t>=97269248</a:t>
            </a:r>
          </a:p>
          <a:p>
            <a:pPr marL="0" indent="0">
              <a:buNone/>
            </a:pPr>
            <a:r>
              <a:rPr lang="en-US" dirty="0">
                <a:solidFill>
                  <a:srgbClr val="000000"/>
                </a:solidFill>
                <a:latin typeface="source-serif-pro"/>
              </a:rPr>
              <a:t>Los Angeles Police Department. (n.d.). </a:t>
            </a:r>
            <a:r>
              <a:rPr lang="en-US" i="1" dirty="0">
                <a:solidFill>
                  <a:srgbClr val="000000"/>
                </a:solidFill>
                <a:latin typeface="source-serif-pro"/>
              </a:rPr>
              <a:t>The Official Site of the Los Angeles Police 	Department</a:t>
            </a:r>
            <a:r>
              <a:rPr lang="en-US" dirty="0">
                <a:solidFill>
                  <a:srgbClr val="000000"/>
                </a:solidFill>
                <a:latin typeface="source-serif-pro"/>
              </a:rPr>
              <a:t>. https://www.lapdonline.org/#</a:t>
            </a:r>
          </a:p>
          <a:p>
            <a:pPr marL="0" indent="0">
              <a:buNone/>
            </a:pPr>
            <a:r>
              <a:rPr lang="en-US" dirty="0">
                <a:solidFill>
                  <a:srgbClr val="000000"/>
                </a:solidFill>
                <a:latin typeface="source-serif-pro"/>
              </a:rPr>
              <a:t>Rector, K. (2021, August 13). Latino and Black victims account for nearly all of 	L.A.’s surge in homicides. </a:t>
            </a:r>
            <a:r>
              <a:rPr lang="en-CA" i="1" dirty="0">
                <a:solidFill>
                  <a:srgbClr val="000000"/>
                </a:solidFill>
                <a:latin typeface="source-serif-pro"/>
              </a:rPr>
              <a:t>Los Angeles Times.</a:t>
            </a:r>
          </a:p>
          <a:p>
            <a:pPr marL="0" indent="0">
              <a:buFont typeface="Arial" pitchFamily="34" charset="0"/>
              <a:buNone/>
            </a:pPr>
            <a:r>
              <a:rPr lang="en-US" dirty="0">
                <a:solidFill>
                  <a:srgbClr val="000000"/>
                </a:solidFill>
                <a:latin typeface="source-serif-pro"/>
              </a:rPr>
              <a:t>	https://www.latimes.com/california/story/2021-08-13/la-homicides-	since-	covid-take-mostly-black-</a:t>
            </a:r>
            <a:r>
              <a:rPr lang="en-US" dirty="0" err="1">
                <a:solidFill>
                  <a:srgbClr val="000000"/>
                </a:solidFill>
                <a:latin typeface="source-serif-pro"/>
              </a:rPr>
              <a:t>latino</a:t>
            </a:r>
            <a:r>
              <a:rPr lang="en-US" dirty="0">
                <a:solidFill>
                  <a:srgbClr val="000000"/>
                </a:solidFill>
                <a:latin typeface="source-serif-pro"/>
              </a:rPr>
              <a:t>-victims</a:t>
            </a:r>
          </a:p>
          <a:p>
            <a:pPr marL="0" indent="0">
              <a:buFont typeface="Arial" pitchFamily="34" charset="0"/>
              <a:buNone/>
            </a:pPr>
            <a:r>
              <a:rPr lang="en-US" b="0" i="0" dirty="0">
                <a:effectLst/>
                <a:latin typeface="Optima"/>
              </a:rPr>
              <a:t>U.S. Government's Open Data. (2023). </a:t>
            </a:r>
            <a:r>
              <a:rPr lang="en-US" b="0" i="1" dirty="0">
                <a:effectLst/>
                <a:latin typeface="Optima"/>
              </a:rPr>
              <a:t>Crime Data from 2020 to Present </a:t>
            </a:r>
            <a:r>
              <a:rPr lang="en-US" b="0" i="0" dirty="0">
                <a:effectLst/>
                <a:latin typeface="Optima"/>
              </a:rPr>
              <a:t>[Data 	set].</a:t>
            </a:r>
            <a:r>
              <a:rPr lang="en-CA" dirty="0"/>
              <a:t>https://catalog.data.gov/dataset/crime-data-from-2020-to-present</a:t>
            </a:r>
            <a:endParaRPr lang="en-US" dirty="0">
              <a:latin typeface="source-serif-pro"/>
            </a:endParaRPr>
          </a:p>
          <a:p>
            <a:pPr marL="0" indent="0">
              <a:buFont typeface="Arial" pitchFamily="34" charset="0"/>
              <a:buNone/>
            </a:pPr>
            <a:endParaRPr lang="en-US" dirty="0">
              <a:solidFill>
                <a:srgbClr val="000000"/>
              </a:solidFill>
              <a:latin typeface="source-serif-pro"/>
            </a:endParaRPr>
          </a:p>
          <a:p>
            <a:pPr marL="0" indent="0">
              <a:buFont typeface="Arial" pitchFamily="34" charset="0"/>
              <a:buNone/>
            </a:pPr>
            <a:endParaRPr lang="en-US" dirty="0">
              <a:solidFill>
                <a:srgbClr val="000000"/>
              </a:solidFill>
              <a:latin typeface="source-serif-pro"/>
            </a:endParaRPr>
          </a:p>
          <a:p>
            <a:pPr marL="0" indent="0">
              <a:buFont typeface="Arial" pitchFamily="34" charset="0"/>
              <a:buNone/>
            </a:pPr>
            <a:endParaRPr lang="en-CA" i="1" dirty="0">
              <a:solidFill>
                <a:srgbClr val="000000"/>
              </a:solidFill>
              <a:latin typeface="source-serif-pro"/>
            </a:endParaRPr>
          </a:p>
          <a:p>
            <a:pPr marL="0" indent="0">
              <a:buFont typeface="Arial" pitchFamily="34" charset="0"/>
              <a:buNone/>
            </a:pPr>
            <a:endParaRPr lang="en-CA" dirty="0"/>
          </a:p>
          <a:p>
            <a:pPr marL="0" indent="0">
              <a:buFont typeface="Arial" pitchFamily="34" charset="0"/>
              <a:buNone/>
            </a:pPr>
            <a:endParaRPr lang="en-CA" dirty="0"/>
          </a:p>
        </p:txBody>
      </p:sp>
      <p:sp>
        <p:nvSpPr>
          <p:cNvPr id="15" name="TextBox 37">
            <a:extLst>
              <a:ext uri="{FF2B5EF4-FFF2-40B4-BE49-F238E27FC236}">
                <a16:creationId xmlns:a16="http://schemas.microsoft.com/office/drawing/2014/main" id="{64155C1A-2A03-1E5B-191D-6389C2766D84}"/>
              </a:ext>
            </a:extLst>
          </p:cNvPr>
          <p:cNvSpPr txBox="1"/>
          <p:nvPr/>
        </p:nvSpPr>
        <p:spPr>
          <a:xfrm>
            <a:off x="7467600" y="344046"/>
            <a:ext cx="7431342" cy="817660"/>
          </a:xfrm>
          <a:prstGeom prst="rect">
            <a:avLst/>
          </a:prstGeom>
        </p:spPr>
        <p:txBody>
          <a:bodyPr lIns="0" tIns="0" rIns="0" bIns="0" rtlCol="0" anchor="t">
            <a:spAutoFit/>
          </a:bodyPr>
          <a:lstStyle/>
          <a:p>
            <a:pPr marL="0" lvl="0" indent="0" algn="ctr">
              <a:lnSpc>
                <a:spcPts val="6463"/>
              </a:lnSpc>
              <a:spcBef>
                <a:spcPct val="0"/>
              </a:spcBef>
            </a:pPr>
            <a:r>
              <a:rPr lang="en-US" sz="5400" spc="163" dirty="0">
                <a:solidFill>
                  <a:srgbClr val="010101"/>
                </a:solidFill>
                <a:latin typeface="Archivo Black"/>
              </a:rPr>
              <a:t>BIBLIOGRAPHY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64344">
            <a:off x="7499533"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1" tIns="50801" rIns="50801" bIns="50801" rtlCol="0" anchor="ctr"/>
            <a:lstStyle/>
            <a:p>
              <a:pPr algn="ctr">
                <a:lnSpc>
                  <a:spcPts val="2859"/>
                </a:lnSpc>
                <a:spcBef>
                  <a:spcPct val="0"/>
                </a:spcBef>
              </a:pPr>
              <a:endParaRPr/>
            </a:p>
          </p:txBody>
        </p:sp>
      </p:grpSp>
      <p:grpSp>
        <p:nvGrpSpPr>
          <p:cNvPr id="5" name="Group 5"/>
          <p:cNvGrpSpPr/>
          <p:nvPr/>
        </p:nvGrpSpPr>
        <p:grpSpPr>
          <a:xfrm>
            <a:off x="42919" y="0"/>
            <a:ext cx="8585708" cy="10287000"/>
            <a:chOff x="0" y="0"/>
            <a:chExt cx="8585708" cy="10287000"/>
          </a:xfrm>
        </p:grpSpPr>
        <p:sp>
          <p:nvSpPr>
            <p:cNvPr id="6" name="Freeform 6"/>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69066" r="-69066"/>
              </a:stretch>
            </a:blipFill>
          </p:spPr>
        </p:sp>
      </p:grpSp>
      <p:pic>
        <p:nvPicPr>
          <p:cNvPr id="7" name="Picture 6">
            <a:extLst>
              <a:ext uri="{FF2B5EF4-FFF2-40B4-BE49-F238E27FC236}">
                <a16:creationId xmlns:a16="http://schemas.microsoft.com/office/drawing/2014/main" id="{43D73A00-4400-AEEF-F7F0-02D8D745E0C9}"/>
              </a:ext>
            </a:extLst>
          </p:cNvPr>
          <p:cNvPicPr>
            <a:picLocks noChangeAspect="1"/>
          </p:cNvPicPr>
          <p:nvPr/>
        </p:nvPicPr>
        <p:blipFill>
          <a:blip r:embed="rId3"/>
          <a:stretch>
            <a:fillRect/>
          </a:stretch>
        </p:blipFill>
        <p:spPr>
          <a:xfrm>
            <a:off x="8382000" y="1691894"/>
            <a:ext cx="8998716" cy="4679333"/>
          </a:xfrm>
          <a:prstGeom prst="rect">
            <a:avLst/>
          </a:prstGeom>
        </p:spPr>
      </p:pic>
      <p:sp>
        <p:nvSpPr>
          <p:cNvPr id="8" name="TextBox 7">
            <a:extLst>
              <a:ext uri="{FF2B5EF4-FFF2-40B4-BE49-F238E27FC236}">
                <a16:creationId xmlns:a16="http://schemas.microsoft.com/office/drawing/2014/main" id="{C717E805-E46D-971B-DA6B-5BA8C0FEF8DE}"/>
              </a:ext>
            </a:extLst>
          </p:cNvPr>
          <p:cNvSpPr txBox="1"/>
          <p:nvPr/>
        </p:nvSpPr>
        <p:spPr>
          <a:xfrm>
            <a:off x="8644956" y="7541162"/>
            <a:ext cx="8028572" cy="2492990"/>
          </a:xfrm>
          <a:prstGeom prst="rect">
            <a:avLst/>
          </a:prstGeom>
          <a:noFill/>
        </p:spPr>
        <p:txBody>
          <a:bodyPr wrap="square" rtlCol="0">
            <a:spAutoFit/>
          </a:bodyPr>
          <a:lstStyle/>
          <a:p>
            <a:r>
              <a:rPr lang="en-CA" sz="2600" dirty="0">
                <a:latin typeface="Montserrat Light" panose="00000400000000000000" pitchFamily="2" charset="0"/>
              </a:rPr>
              <a:t>This dataset is taken from </a:t>
            </a:r>
            <a:r>
              <a:rPr lang="en-US" sz="2600" b="0" i="0" dirty="0">
                <a:effectLst/>
                <a:latin typeface="Montserrat Light" panose="00000400000000000000" pitchFamily="2" charset="0"/>
              </a:rPr>
              <a:t>U.S. Government's Open Data’s </a:t>
            </a:r>
            <a:r>
              <a:rPr lang="en-CA" sz="2600" dirty="0">
                <a:solidFill>
                  <a:srgbClr val="1F2328"/>
                </a:solidFill>
                <a:latin typeface="Montserrat Light" panose="00000400000000000000" pitchFamily="2" charset="0"/>
              </a:rPr>
              <a:t>Crime Data from 2020 to present – downloaded on December 5</a:t>
            </a:r>
            <a:r>
              <a:rPr lang="en-CA" sz="2600" baseline="30000" dirty="0">
                <a:solidFill>
                  <a:srgbClr val="1F2328"/>
                </a:solidFill>
                <a:latin typeface="Montserrat Light" panose="00000400000000000000" pitchFamily="2" charset="0"/>
              </a:rPr>
              <a:t>th</a:t>
            </a:r>
            <a:r>
              <a:rPr lang="en-CA" sz="2600" dirty="0">
                <a:solidFill>
                  <a:srgbClr val="1F2328"/>
                </a:solidFill>
                <a:latin typeface="Montserrat Light" panose="00000400000000000000" pitchFamily="2" charset="0"/>
              </a:rPr>
              <a:t>, 2023.</a:t>
            </a:r>
          </a:p>
          <a:p>
            <a:endParaRPr lang="en-CA" sz="2600" dirty="0">
              <a:solidFill>
                <a:srgbClr val="1F2328"/>
              </a:solidFill>
              <a:latin typeface="Montserrat Light" panose="00000400000000000000" pitchFamily="2" charset="0"/>
            </a:endParaRPr>
          </a:p>
          <a:p>
            <a:r>
              <a:rPr lang="en-CA" sz="2600" dirty="0">
                <a:latin typeface="Montserrat Light" panose="00000400000000000000" pitchFamily="2" charset="0"/>
              </a:rPr>
              <a:t>https://catalog.data.gov/dataset/crime-data-from-2020-to-present </a:t>
            </a:r>
          </a:p>
        </p:txBody>
      </p:sp>
      <p:sp>
        <p:nvSpPr>
          <p:cNvPr id="11" name="TextBox 28">
            <a:extLst>
              <a:ext uri="{FF2B5EF4-FFF2-40B4-BE49-F238E27FC236}">
                <a16:creationId xmlns:a16="http://schemas.microsoft.com/office/drawing/2014/main" id="{315F7072-F97E-2C4E-ACF7-403E56183BD6}"/>
              </a:ext>
            </a:extLst>
          </p:cNvPr>
          <p:cNvSpPr txBox="1"/>
          <p:nvPr/>
        </p:nvSpPr>
        <p:spPr>
          <a:xfrm>
            <a:off x="8628627" y="6463752"/>
            <a:ext cx="8998716" cy="984885"/>
          </a:xfrm>
          <a:prstGeom prst="rect">
            <a:avLst/>
          </a:prstGeom>
        </p:spPr>
        <p:txBody>
          <a:bodyPr wrap="square" lIns="0" tIns="0" rIns="0" bIns="0" rtlCol="0" anchor="t">
            <a:spAutoFit/>
          </a:bodyPr>
          <a:lstStyle/>
          <a:p>
            <a:pPr marL="0" lvl="0" indent="0">
              <a:spcBef>
                <a:spcPct val="0"/>
              </a:spcBef>
            </a:pPr>
            <a:r>
              <a:rPr lang="en-US" sz="3200" u="none" strike="noStrike" spc="173" dirty="0">
                <a:solidFill>
                  <a:srgbClr val="010101"/>
                </a:solidFill>
                <a:latin typeface="Archivo Black"/>
              </a:rPr>
              <a:t>Crime is down, but fear is up: Why is L.A. still perceived as dangerous?</a:t>
            </a:r>
          </a:p>
        </p:txBody>
      </p:sp>
      <p:sp>
        <p:nvSpPr>
          <p:cNvPr id="12" name="TextBox 28">
            <a:extLst>
              <a:ext uri="{FF2B5EF4-FFF2-40B4-BE49-F238E27FC236}">
                <a16:creationId xmlns:a16="http://schemas.microsoft.com/office/drawing/2014/main" id="{2EAE225B-DB35-342D-E87E-76B29B2EA96B}"/>
              </a:ext>
            </a:extLst>
          </p:cNvPr>
          <p:cNvSpPr txBox="1"/>
          <p:nvPr/>
        </p:nvSpPr>
        <p:spPr>
          <a:xfrm>
            <a:off x="8789213" y="476615"/>
            <a:ext cx="8998716" cy="738664"/>
          </a:xfrm>
          <a:prstGeom prst="rect">
            <a:avLst/>
          </a:prstGeom>
        </p:spPr>
        <p:txBody>
          <a:bodyPr wrap="square" lIns="0" tIns="0" rIns="0" bIns="0" rtlCol="0" anchor="t">
            <a:spAutoFit/>
          </a:bodyPr>
          <a:lstStyle/>
          <a:p>
            <a:pPr marL="0" lvl="0" indent="0" algn="ctr">
              <a:spcBef>
                <a:spcPct val="0"/>
              </a:spcBef>
            </a:pPr>
            <a:r>
              <a:rPr lang="en-US" sz="4800" u="none" strike="noStrike" spc="173" dirty="0">
                <a:solidFill>
                  <a:srgbClr val="010101"/>
                </a:solidFill>
                <a:latin typeface="Archivo Black"/>
              </a:rPr>
              <a:t>DATA SOURCE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79" y="4269748"/>
            <a:ext cx="752029" cy="899577"/>
            <a:chOff x="-4182" y="0"/>
            <a:chExt cx="198065" cy="236925"/>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4182" y="2647"/>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01</a:t>
              </a:r>
            </a:p>
          </p:txBody>
        </p:sp>
      </p:grpSp>
      <p:sp>
        <p:nvSpPr>
          <p:cNvPr id="9" name="TextBox 9"/>
          <p:cNvSpPr txBox="1"/>
          <p:nvPr/>
        </p:nvSpPr>
        <p:spPr>
          <a:xfrm>
            <a:off x="2689046" y="4279049"/>
            <a:ext cx="6346855" cy="1077218"/>
          </a:xfrm>
          <a:prstGeom prst="rect">
            <a:avLst/>
          </a:prstGeom>
        </p:spPr>
        <p:txBody>
          <a:bodyPr lIns="0" tIns="0" rIns="0" bIns="0" rtlCol="0" anchor="t">
            <a:spAutoFit/>
          </a:bodyPr>
          <a:lstStyle/>
          <a:p>
            <a:pPr>
              <a:lnSpc>
                <a:spcPts val="2774"/>
              </a:lnSpc>
              <a:spcBef>
                <a:spcPct val="0"/>
              </a:spcBef>
            </a:pPr>
            <a:r>
              <a:rPr lang="en-US" sz="2800" spc="197" dirty="0">
                <a:solidFill>
                  <a:srgbClr val="231F20"/>
                </a:solidFill>
                <a:latin typeface="Montserrat Light"/>
              </a:rPr>
              <a:t>What areas have a significantly high crime rate?</a:t>
            </a:r>
          </a:p>
          <a:p>
            <a:pPr marL="0" lvl="0" indent="0" algn="l">
              <a:lnSpc>
                <a:spcPts val="2774"/>
              </a:lnSpc>
              <a:spcBef>
                <a:spcPct val="0"/>
              </a:spcBef>
            </a:pPr>
            <a:endParaRPr lang="en-US" sz="2800" spc="197" dirty="0">
              <a:solidFill>
                <a:srgbClr val="231F20"/>
              </a:solidFill>
              <a:latin typeface="Montserrat Light"/>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FFFFFF"/>
                </a:solidFill>
                <a:latin typeface="Archivo Black"/>
              </a:rPr>
              <a:t>PROJECT QUESTIONS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60022" y="5441250"/>
            <a:ext cx="805063" cy="931739"/>
            <a:chOff x="0" y="0"/>
            <a:chExt cx="212033" cy="245396"/>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18150" y="4151"/>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02</a:t>
              </a:r>
            </a:p>
          </p:txBody>
        </p:sp>
      </p:grpSp>
      <p:sp>
        <p:nvSpPr>
          <p:cNvPr id="34" name="TextBox 34"/>
          <p:cNvSpPr txBox="1"/>
          <p:nvPr/>
        </p:nvSpPr>
        <p:spPr>
          <a:xfrm>
            <a:off x="2707624" y="5492704"/>
            <a:ext cx="6346855" cy="718145"/>
          </a:xfrm>
          <a:prstGeom prst="rect">
            <a:avLst/>
          </a:prstGeom>
        </p:spPr>
        <p:txBody>
          <a:bodyPr lIns="0" tIns="0" rIns="0" bIns="0" rtlCol="0" anchor="t">
            <a:spAutoFit/>
          </a:bodyPr>
          <a:lstStyle/>
          <a:p>
            <a:pPr marL="0" lvl="0" indent="0" algn="l">
              <a:lnSpc>
                <a:spcPts val="2774"/>
              </a:lnSpc>
              <a:spcBef>
                <a:spcPct val="0"/>
              </a:spcBef>
            </a:pPr>
            <a:r>
              <a:rPr lang="en-US" sz="2800" spc="197" dirty="0">
                <a:solidFill>
                  <a:srgbClr val="231F20"/>
                </a:solidFill>
                <a:latin typeface="Montserrat Light"/>
              </a:rPr>
              <a:t>Is crime increased during certain months in a year?</a:t>
            </a:r>
          </a:p>
        </p:txBody>
      </p:sp>
      <p:grpSp>
        <p:nvGrpSpPr>
          <p:cNvPr id="35" name="Group 35"/>
          <p:cNvGrpSpPr/>
          <p:nvPr/>
        </p:nvGrpSpPr>
        <p:grpSpPr>
          <a:xfrm>
            <a:off x="1748564" y="6728559"/>
            <a:ext cx="797945" cy="974085"/>
            <a:chOff x="-12093" y="-172286"/>
            <a:chExt cx="210158" cy="256549"/>
          </a:xfrm>
        </p:grpSpPr>
        <p:sp>
          <p:nvSpPr>
            <p:cNvPr id="36" name="Freeform 36"/>
            <p:cNvSpPr/>
            <p:nvPr/>
          </p:nvSpPr>
          <p:spPr>
            <a:xfrm>
              <a:off x="-12093" y="-172286"/>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7" name="TextBox 37"/>
            <p:cNvSpPr txBox="1"/>
            <p:nvPr/>
          </p:nvSpPr>
          <p:spPr>
            <a:xfrm>
              <a:off x="4182" y="-156982"/>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03</a:t>
              </a:r>
            </a:p>
          </p:txBody>
        </p:sp>
      </p:grpSp>
      <p:sp>
        <p:nvSpPr>
          <p:cNvPr id="38" name="TextBox 38"/>
          <p:cNvSpPr txBox="1"/>
          <p:nvPr/>
        </p:nvSpPr>
        <p:spPr>
          <a:xfrm>
            <a:off x="2707624" y="6669108"/>
            <a:ext cx="6840497" cy="1077218"/>
          </a:xfrm>
          <a:prstGeom prst="rect">
            <a:avLst/>
          </a:prstGeom>
        </p:spPr>
        <p:txBody>
          <a:bodyPr wrap="square" lIns="0" tIns="0" rIns="0" bIns="0" rtlCol="0" anchor="t">
            <a:spAutoFit/>
          </a:bodyPr>
          <a:lstStyle/>
          <a:p>
            <a:pPr marL="0" lvl="0" indent="0" algn="l">
              <a:lnSpc>
                <a:spcPts val="2774"/>
              </a:lnSpc>
              <a:spcBef>
                <a:spcPct val="0"/>
              </a:spcBef>
            </a:pPr>
            <a:r>
              <a:rPr lang="en-US" sz="2800" spc="197" dirty="0">
                <a:solidFill>
                  <a:srgbClr val="231F20"/>
                </a:solidFill>
                <a:latin typeface="Montserrat Light"/>
              </a:rPr>
              <a:t>Are there specific crimes that are being committed at relatively high rates?</a:t>
            </a: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4" name="Group 35">
            <a:extLst>
              <a:ext uri="{FF2B5EF4-FFF2-40B4-BE49-F238E27FC236}">
                <a16:creationId xmlns:a16="http://schemas.microsoft.com/office/drawing/2014/main" id="{1633CB35-36D2-C0B6-5781-1A3A936D973A}"/>
              </a:ext>
            </a:extLst>
          </p:cNvPr>
          <p:cNvGrpSpPr/>
          <p:nvPr/>
        </p:nvGrpSpPr>
        <p:grpSpPr>
          <a:xfrm>
            <a:off x="1735038" y="8074353"/>
            <a:ext cx="797945" cy="974085"/>
            <a:chOff x="-12093" y="-172286"/>
            <a:chExt cx="210158" cy="256549"/>
          </a:xfrm>
        </p:grpSpPr>
        <p:sp>
          <p:nvSpPr>
            <p:cNvPr id="45" name="Freeform 36">
              <a:extLst>
                <a:ext uri="{FF2B5EF4-FFF2-40B4-BE49-F238E27FC236}">
                  <a16:creationId xmlns:a16="http://schemas.microsoft.com/office/drawing/2014/main" id="{CCA7C94A-DD17-929A-A13C-0FF8C592D615}"/>
                </a:ext>
              </a:extLst>
            </p:cNvPr>
            <p:cNvSpPr/>
            <p:nvPr/>
          </p:nvSpPr>
          <p:spPr>
            <a:xfrm>
              <a:off x="-12093" y="-172286"/>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46" name="TextBox 37">
              <a:extLst>
                <a:ext uri="{FF2B5EF4-FFF2-40B4-BE49-F238E27FC236}">
                  <a16:creationId xmlns:a16="http://schemas.microsoft.com/office/drawing/2014/main" id="{96BC7264-7B95-79E3-D8E3-7CABC62EEACE}"/>
                </a:ext>
              </a:extLst>
            </p:cNvPr>
            <p:cNvSpPr txBox="1"/>
            <p:nvPr/>
          </p:nvSpPr>
          <p:spPr>
            <a:xfrm>
              <a:off x="4182" y="-156982"/>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04</a:t>
              </a:r>
            </a:p>
          </p:txBody>
        </p:sp>
      </p:grpSp>
      <p:sp>
        <p:nvSpPr>
          <p:cNvPr id="47" name="TextBox 38">
            <a:extLst>
              <a:ext uri="{FF2B5EF4-FFF2-40B4-BE49-F238E27FC236}">
                <a16:creationId xmlns:a16="http://schemas.microsoft.com/office/drawing/2014/main" id="{D263B8C9-E0B9-C246-FAF7-E463502400EB}"/>
              </a:ext>
            </a:extLst>
          </p:cNvPr>
          <p:cNvSpPr txBox="1"/>
          <p:nvPr/>
        </p:nvSpPr>
        <p:spPr>
          <a:xfrm>
            <a:off x="2679600" y="8093591"/>
            <a:ext cx="6346855" cy="718145"/>
          </a:xfrm>
          <a:prstGeom prst="rect">
            <a:avLst/>
          </a:prstGeom>
        </p:spPr>
        <p:txBody>
          <a:bodyPr lIns="0" tIns="0" rIns="0" bIns="0" rtlCol="0" anchor="t">
            <a:spAutoFit/>
          </a:bodyPr>
          <a:lstStyle/>
          <a:p>
            <a:pPr marL="0" lvl="0" indent="0" algn="l">
              <a:lnSpc>
                <a:spcPts val="2774"/>
              </a:lnSpc>
              <a:spcBef>
                <a:spcPct val="0"/>
              </a:spcBef>
            </a:pPr>
            <a:r>
              <a:rPr lang="en-US" sz="2800" spc="197" dirty="0">
                <a:solidFill>
                  <a:srgbClr val="231F20"/>
                </a:solidFill>
                <a:latin typeface="Montserrat Light"/>
              </a:rPr>
              <a:t>Are there any specific groups of people being targeted?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7415" y="-1763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535860" y="116911"/>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l="-47395" r="-23421"/>
              </a:stretch>
            </a:blipFill>
          </p:spPr>
        </p:sp>
      </p:grpSp>
      <p:grpSp>
        <p:nvGrpSpPr>
          <p:cNvPr id="7" name="Group 7"/>
          <p:cNvGrpSpPr/>
          <p:nvPr/>
        </p:nvGrpSpPr>
        <p:grpSpPr>
          <a:xfrm>
            <a:off x="1600201" y="3360469"/>
            <a:ext cx="7031856" cy="2245432"/>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7710900" y="6488219"/>
            <a:ext cx="7651513" cy="2175790"/>
            <a:chOff x="0" y="0"/>
            <a:chExt cx="2161091" cy="533778"/>
          </a:xfrm>
        </p:grpSpPr>
        <p:sp>
          <p:nvSpPr>
            <p:cNvPr id="14" name="Freeform 14"/>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5" name="TextBox 15"/>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sp>
        <p:nvSpPr>
          <p:cNvPr id="26" name="Freeform 26"/>
          <p:cNvSpPr/>
          <p:nvPr/>
        </p:nvSpPr>
        <p:spPr>
          <a:xfrm>
            <a:off x="15549507" y="7114720"/>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8746583" y="3855449"/>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TextBox 28"/>
          <p:cNvSpPr txBox="1"/>
          <p:nvPr/>
        </p:nvSpPr>
        <p:spPr>
          <a:xfrm>
            <a:off x="533400" y="1370372"/>
            <a:ext cx="10058399" cy="1702774"/>
          </a:xfrm>
          <a:prstGeom prst="rect">
            <a:avLst/>
          </a:prstGeom>
        </p:spPr>
        <p:txBody>
          <a:bodyPr wrap="square" lIns="0" tIns="0" rIns="0" bIns="0" rtlCol="0" anchor="t">
            <a:spAutoFit/>
          </a:bodyPr>
          <a:lstStyle/>
          <a:p>
            <a:pPr marL="0" lvl="0" indent="0">
              <a:lnSpc>
                <a:spcPts val="6842"/>
              </a:lnSpc>
              <a:spcBef>
                <a:spcPct val="0"/>
              </a:spcBef>
            </a:pPr>
            <a:r>
              <a:rPr lang="en-US" sz="4958" u="none" strike="noStrike" spc="173" dirty="0">
                <a:solidFill>
                  <a:srgbClr val="010101"/>
                </a:solidFill>
                <a:latin typeface="Archivo Black"/>
              </a:rPr>
              <a:t>WHY ARE WE ANALYZING THIS DATA SET?</a:t>
            </a:r>
          </a:p>
        </p:txBody>
      </p:sp>
      <p:sp>
        <p:nvSpPr>
          <p:cNvPr id="29" name="TextBox 29"/>
          <p:cNvSpPr txBox="1"/>
          <p:nvPr/>
        </p:nvSpPr>
        <p:spPr>
          <a:xfrm>
            <a:off x="1984968" y="3655793"/>
            <a:ext cx="6331280" cy="1710981"/>
          </a:xfrm>
          <a:prstGeom prst="rect">
            <a:avLst/>
          </a:prstGeom>
        </p:spPr>
        <p:txBody>
          <a:bodyPr wrap="square" lIns="0" tIns="0" rIns="0" bIns="0" rtlCol="0" anchor="t">
            <a:spAutoFit/>
          </a:bodyPr>
          <a:lstStyle/>
          <a:p>
            <a:pPr>
              <a:lnSpc>
                <a:spcPts val="2187"/>
              </a:lnSpc>
            </a:pPr>
            <a:r>
              <a:rPr lang="en-US" sz="3200" spc="155" dirty="0">
                <a:solidFill>
                  <a:srgbClr val="F2F4F5"/>
                </a:solidFill>
                <a:latin typeface="Montserrat Light"/>
              </a:rPr>
              <a:t>We want to empower law enforcement, city authorities and policymakers to make informed decisions for crime prevention.</a:t>
            </a:r>
          </a:p>
        </p:txBody>
      </p:sp>
      <p:sp>
        <p:nvSpPr>
          <p:cNvPr id="30" name="TextBox 30"/>
          <p:cNvSpPr txBox="1"/>
          <p:nvPr/>
        </p:nvSpPr>
        <p:spPr>
          <a:xfrm>
            <a:off x="8034231" y="6920692"/>
            <a:ext cx="7004849" cy="1428853"/>
          </a:xfrm>
          <a:prstGeom prst="rect">
            <a:avLst/>
          </a:prstGeom>
        </p:spPr>
        <p:txBody>
          <a:bodyPr wrap="square" lIns="0" tIns="0" rIns="0" bIns="0" rtlCol="0" anchor="t">
            <a:spAutoFit/>
          </a:bodyPr>
          <a:lstStyle/>
          <a:p>
            <a:pPr>
              <a:lnSpc>
                <a:spcPts val="2187"/>
              </a:lnSpc>
            </a:pPr>
            <a:r>
              <a:rPr lang="en-US" sz="2800" b="0" i="0" dirty="0">
                <a:solidFill>
                  <a:schemeClr val="bg1"/>
                </a:solidFill>
                <a:effectLst/>
                <a:latin typeface="Montserrat Light" panose="00000400000000000000" pitchFamily="2" charset="0"/>
              </a:rPr>
              <a:t>This analysis is intended to benefit law enforcement, city authorities, and policymakers, providing them with data-driven insights to enhance public safety and crime prevention strategies.</a:t>
            </a:r>
            <a:endParaRPr lang="en-US" sz="2400" spc="155" dirty="0">
              <a:solidFill>
                <a:schemeClr val="bg1"/>
              </a:solidFill>
              <a:latin typeface="Montserrat Light" panose="00000400000000000000" pitchFamily="2" charset="0"/>
            </a:endParaRPr>
          </a:p>
        </p:txBody>
      </p:sp>
      <p:sp>
        <p:nvSpPr>
          <p:cNvPr id="35" name="TextBox 28">
            <a:extLst>
              <a:ext uri="{FF2B5EF4-FFF2-40B4-BE49-F238E27FC236}">
                <a16:creationId xmlns:a16="http://schemas.microsoft.com/office/drawing/2014/main" id="{C2F487E2-8FFD-1ECF-E55F-DE90D83292E0}"/>
              </a:ext>
            </a:extLst>
          </p:cNvPr>
          <p:cNvSpPr txBox="1"/>
          <p:nvPr/>
        </p:nvSpPr>
        <p:spPr>
          <a:xfrm>
            <a:off x="1261907" y="7002016"/>
            <a:ext cx="7238899" cy="830740"/>
          </a:xfrm>
          <a:prstGeom prst="rect">
            <a:avLst/>
          </a:prstGeom>
        </p:spPr>
        <p:txBody>
          <a:bodyPr lIns="0" tIns="0" rIns="0" bIns="0" rtlCol="0" anchor="t">
            <a:spAutoFit/>
          </a:bodyPr>
          <a:lstStyle/>
          <a:p>
            <a:pPr marL="0" lvl="0" indent="0">
              <a:lnSpc>
                <a:spcPts val="6842"/>
              </a:lnSpc>
              <a:spcBef>
                <a:spcPct val="0"/>
              </a:spcBef>
            </a:pPr>
            <a:r>
              <a:rPr lang="en-US" sz="4958" spc="173" dirty="0">
                <a:solidFill>
                  <a:srgbClr val="010101"/>
                </a:solidFill>
                <a:latin typeface="Archivo Black"/>
              </a:rPr>
              <a:t>BENEFITS WHO?</a:t>
            </a:r>
            <a:endParaRPr lang="en-US" sz="4958" u="none" strike="noStrike" spc="173" dirty="0">
              <a:solidFill>
                <a:srgbClr val="010101"/>
              </a:solidFill>
              <a:latin typeface="Archiv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grpSp>
        <p:nvGrpSpPr>
          <p:cNvPr id="6" name="Group 6"/>
          <p:cNvGrpSpPr/>
          <p:nvPr/>
        </p:nvGrpSpPr>
        <p:grpSpPr>
          <a:xfrm>
            <a:off x="4189632" y="4026562"/>
            <a:ext cx="4595005" cy="3573491"/>
            <a:chOff x="0" y="0"/>
            <a:chExt cx="1210207" cy="941166"/>
          </a:xfrm>
        </p:grpSpPr>
        <p:sp>
          <p:nvSpPr>
            <p:cNvPr id="7" name="Freeform 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8" name="TextBox 8"/>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5095611" y="3882588"/>
            <a:ext cx="157787" cy="156369"/>
            <a:chOff x="0" y="0"/>
            <a:chExt cx="320400" cy="317520"/>
          </a:xfrm>
        </p:grpSpPr>
        <p:sp>
          <p:nvSpPr>
            <p:cNvPr id="10" name="Freeform 1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1" name="Group 11"/>
          <p:cNvGrpSpPr/>
          <p:nvPr/>
        </p:nvGrpSpPr>
        <p:grpSpPr>
          <a:xfrm>
            <a:off x="4189632" y="3892104"/>
            <a:ext cx="1047779" cy="1124013"/>
            <a:chOff x="0" y="0"/>
            <a:chExt cx="2127600" cy="2282400"/>
          </a:xfrm>
        </p:grpSpPr>
        <p:sp>
          <p:nvSpPr>
            <p:cNvPr id="12" name="Freeform 1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5" name="Group 15"/>
          <p:cNvGrpSpPr/>
          <p:nvPr/>
        </p:nvGrpSpPr>
        <p:grpSpPr>
          <a:xfrm>
            <a:off x="10740981" y="3956411"/>
            <a:ext cx="4595005" cy="3573491"/>
            <a:chOff x="0" y="0"/>
            <a:chExt cx="1210207" cy="941166"/>
          </a:xfrm>
        </p:grpSpPr>
        <p:sp>
          <p:nvSpPr>
            <p:cNvPr id="16" name="Freeform 16"/>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7" name="TextBox 17"/>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1725457" y="3823865"/>
            <a:ext cx="157787" cy="156369"/>
            <a:chOff x="0" y="0"/>
            <a:chExt cx="320400" cy="317520"/>
          </a:xfrm>
        </p:grpSpPr>
        <p:sp>
          <p:nvSpPr>
            <p:cNvPr id="19" name="Freeform 1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0" name="Group 20"/>
          <p:cNvGrpSpPr/>
          <p:nvPr/>
        </p:nvGrpSpPr>
        <p:grpSpPr>
          <a:xfrm>
            <a:off x="10756576" y="3808064"/>
            <a:ext cx="1047779" cy="1124013"/>
            <a:chOff x="0" y="0"/>
            <a:chExt cx="2127600" cy="2282400"/>
          </a:xfrm>
        </p:grpSpPr>
        <p:sp>
          <p:nvSpPr>
            <p:cNvPr id="21" name="Freeform 2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33" name="TextBox 33"/>
          <p:cNvSpPr txBox="1"/>
          <p:nvPr/>
        </p:nvSpPr>
        <p:spPr>
          <a:xfrm>
            <a:off x="895439" y="854955"/>
            <a:ext cx="16424789" cy="2762744"/>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Q1: What areas have a significantly high crime rate?</a:t>
            </a:r>
          </a:p>
          <a:p>
            <a:pPr lvl="1" algn="ctr">
              <a:lnSpc>
                <a:spcPts val="7291"/>
              </a:lnSpc>
              <a:spcBef>
                <a:spcPct val="0"/>
              </a:spcBef>
            </a:pPr>
            <a:endParaRPr lang="en-US" sz="5283" u="none" strike="noStrike" spc="184" dirty="0">
              <a:solidFill>
                <a:srgbClr val="010101"/>
              </a:solidFill>
              <a:latin typeface="Archivo Black"/>
            </a:endParaRPr>
          </a:p>
        </p:txBody>
      </p:sp>
      <p:sp>
        <p:nvSpPr>
          <p:cNvPr id="35" name="TextBox 35"/>
          <p:cNvSpPr txBox="1"/>
          <p:nvPr/>
        </p:nvSpPr>
        <p:spPr>
          <a:xfrm>
            <a:off x="5461833" y="4402888"/>
            <a:ext cx="2745392" cy="769441"/>
          </a:xfrm>
          <a:prstGeom prst="rect">
            <a:avLst/>
          </a:prstGeom>
        </p:spPr>
        <p:txBody>
          <a:bodyPr lIns="0" tIns="0" rIns="0" bIns="0" rtlCol="0" anchor="t">
            <a:spAutoFit/>
          </a:bodyPr>
          <a:lstStyle/>
          <a:p>
            <a:pPr marL="0" lvl="1" indent="0" algn="l">
              <a:lnSpc>
                <a:spcPts val="2992"/>
              </a:lnSpc>
              <a:spcBef>
                <a:spcPct val="0"/>
              </a:spcBef>
            </a:pPr>
            <a:r>
              <a:rPr lang="en-US" sz="3200" spc="212" dirty="0">
                <a:solidFill>
                  <a:srgbClr val="000000"/>
                </a:solidFill>
                <a:latin typeface="Montserrat Classic Bold"/>
              </a:rPr>
              <a:t>Top </a:t>
            </a:r>
            <a:r>
              <a:rPr lang="en-US" sz="3200" u="none" strike="noStrike" spc="212" dirty="0">
                <a:solidFill>
                  <a:srgbClr val="000000"/>
                </a:solidFill>
                <a:latin typeface="Montserrat Classic Bold"/>
              </a:rPr>
              <a:t>3 Crime area: </a:t>
            </a:r>
          </a:p>
        </p:txBody>
      </p:sp>
      <p:sp>
        <p:nvSpPr>
          <p:cNvPr id="36" name="TextBox 36"/>
          <p:cNvSpPr txBox="1"/>
          <p:nvPr/>
        </p:nvSpPr>
        <p:spPr>
          <a:xfrm>
            <a:off x="5339056" y="5419703"/>
            <a:ext cx="3768778" cy="1829668"/>
          </a:xfrm>
          <a:prstGeom prst="rect">
            <a:avLst/>
          </a:prstGeom>
        </p:spPr>
        <p:txBody>
          <a:bodyPr wrap="square" lIns="0" tIns="0" rIns="0" bIns="0" rtlCol="0" anchor="t">
            <a:spAutoFit/>
          </a:bodyPr>
          <a:lstStyle/>
          <a:p>
            <a:pPr>
              <a:lnSpc>
                <a:spcPts val="1773"/>
              </a:lnSpc>
            </a:pPr>
            <a:r>
              <a:rPr lang="en-US" sz="3600" dirty="0">
                <a:latin typeface="Montserrat Light" panose="00000400000000000000" pitchFamily="2" charset="0"/>
              </a:rPr>
              <a:t>Central</a:t>
            </a:r>
          </a:p>
          <a:p>
            <a:pPr>
              <a:lnSpc>
                <a:spcPts val="1773"/>
              </a:lnSpc>
            </a:pPr>
            <a:endParaRPr lang="en-US" sz="3600" dirty="0">
              <a:latin typeface="Montserrat Light" panose="00000400000000000000" pitchFamily="2" charset="0"/>
            </a:endParaRPr>
          </a:p>
          <a:p>
            <a:pPr>
              <a:lnSpc>
                <a:spcPts val="1773"/>
              </a:lnSpc>
            </a:pPr>
            <a:endParaRPr lang="en-US" sz="3600" dirty="0">
              <a:latin typeface="Montserrat Light" panose="00000400000000000000" pitchFamily="2" charset="0"/>
            </a:endParaRPr>
          </a:p>
          <a:p>
            <a:pPr>
              <a:lnSpc>
                <a:spcPts val="1773"/>
              </a:lnSpc>
            </a:pPr>
            <a:r>
              <a:rPr lang="en-US" sz="3600" dirty="0">
                <a:latin typeface="Montserrat Light" panose="00000400000000000000" pitchFamily="2" charset="0"/>
              </a:rPr>
              <a:t>77</a:t>
            </a:r>
            <a:r>
              <a:rPr lang="en-US" sz="3600" baseline="30000" dirty="0">
                <a:latin typeface="Montserrat Light" panose="00000400000000000000" pitchFamily="2" charset="0"/>
              </a:rPr>
              <a:t>th</a:t>
            </a:r>
          </a:p>
          <a:p>
            <a:pPr>
              <a:lnSpc>
                <a:spcPts val="1773"/>
              </a:lnSpc>
            </a:pPr>
            <a:endParaRPr lang="en-US" sz="2400" baseline="30000" dirty="0">
              <a:latin typeface="Montserrat Light" panose="00000400000000000000" pitchFamily="2" charset="0"/>
            </a:endParaRPr>
          </a:p>
          <a:p>
            <a:pPr>
              <a:lnSpc>
                <a:spcPts val="1773"/>
              </a:lnSpc>
            </a:pPr>
            <a:endParaRPr lang="en-US" sz="2000" baseline="30000" dirty="0">
              <a:latin typeface="Montserrat Light" panose="00000400000000000000" pitchFamily="2" charset="0"/>
            </a:endParaRPr>
          </a:p>
          <a:p>
            <a:pPr>
              <a:lnSpc>
                <a:spcPts val="1773"/>
              </a:lnSpc>
            </a:pPr>
            <a:r>
              <a:rPr lang="en-US" sz="3600" dirty="0">
                <a:latin typeface="Montserrat Light" panose="00000400000000000000" pitchFamily="2" charset="0"/>
              </a:rPr>
              <a:t>Pacific</a:t>
            </a:r>
          </a:p>
          <a:p>
            <a:pPr>
              <a:lnSpc>
                <a:spcPts val="1773"/>
              </a:lnSpc>
            </a:pPr>
            <a:r>
              <a:rPr lang="en-US" sz="1285" spc="125" dirty="0">
                <a:solidFill>
                  <a:srgbClr val="000000"/>
                </a:solidFill>
                <a:latin typeface="Montserrat Light"/>
              </a:rPr>
              <a:t>.</a:t>
            </a:r>
          </a:p>
        </p:txBody>
      </p:sp>
      <p:sp>
        <p:nvSpPr>
          <p:cNvPr id="39" name="TextBox 39"/>
          <p:cNvSpPr txBox="1"/>
          <p:nvPr/>
        </p:nvSpPr>
        <p:spPr>
          <a:xfrm>
            <a:off x="11147835" y="4818463"/>
            <a:ext cx="3967826" cy="2676054"/>
          </a:xfrm>
          <a:prstGeom prst="rect">
            <a:avLst/>
          </a:prstGeom>
        </p:spPr>
        <p:txBody>
          <a:bodyPr wrap="square" lIns="0" tIns="0" rIns="0" bIns="0" rtlCol="0" anchor="t">
            <a:spAutoFit/>
          </a:bodyPr>
          <a:lstStyle/>
          <a:p>
            <a:r>
              <a:rPr lang="en-US" sz="3200" spc="125" dirty="0">
                <a:solidFill>
                  <a:srgbClr val="000000"/>
                </a:solidFill>
                <a:latin typeface="Montserrat Light"/>
              </a:rPr>
              <a:t>Although the areas differ, the difference in crime rates is not significant</a:t>
            </a:r>
          </a:p>
          <a:p>
            <a:pPr>
              <a:lnSpc>
                <a:spcPts val="1773"/>
              </a:lnSpc>
            </a:pPr>
            <a:r>
              <a:rPr lang="en-US" sz="1285" spc="125" dirty="0">
                <a:solidFill>
                  <a:srgbClr val="000000"/>
                </a:solidFill>
                <a:latin typeface="Montserrat Light"/>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0E3AFE6-EDB9-CDE8-35A2-303A8A145D4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9" name="Picture 8">
            <a:extLst>
              <a:ext uri="{FF2B5EF4-FFF2-40B4-BE49-F238E27FC236}">
                <a16:creationId xmlns:a16="http://schemas.microsoft.com/office/drawing/2014/main" id="{3105C921-F61E-945B-7503-C1AC382C5050}"/>
              </a:ext>
            </a:extLst>
          </p:cNvPr>
          <p:cNvPicPr>
            <a:picLocks noChangeAspect="1"/>
          </p:cNvPicPr>
          <p:nvPr/>
        </p:nvPicPr>
        <p:blipFill>
          <a:blip r:embed="rId3"/>
          <a:stretch>
            <a:fillRect/>
          </a:stretch>
        </p:blipFill>
        <p:spPr>
          <a:xfrm>
            <a:off x="1999253" y="535139"/>
            <a:ext cx="14289494" cy="9216723"/>
          </a:xfrm>
          <a:prstGeom prst="rect">
            <a:avLst/>
          </a:prstGeom>
        </p:spPr>
      </p:pic>
    </p:spTree>
    <p:extLst>
      <p:ext uri="{BB962C8B-B14F-4D97-AF65-F5344CB8AC3E}">
        <p14:creationId xmlns:p14="http://schemas.microsoft.com/office/powerpoint/2010/main" val="270666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grpSp>
        <p:nvGrpSpPr>
          <p:cNvPr id="6" name="Group 6"/>
          <p:cNvGrpSpPr/>
          <p:nvPr/>
        </p:nvGrpSpPr>
        <p:grpSpPr>
          <a:xfrm>
            <a:off x="4189632" y="4026562"/>
            <a:ext cx="4595005" cy="3573491"/>
            <a:chOff x="0" y="0"/>
            <a:chExt cx="1210207" cy="941166"/>
          </a:xfrm>
        </p:grpSpPr>
        <p:sp>
          <p:nvSpPr>
            <p:cNvPr id="7" name="Freeform 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8" name="TextBox 8"/>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5095611" y="3882588"/>
            <a:ext cx="157787" cy="156369"/>
            <a:chOff x="0" y="0"/>
            <a:chExt cx="320400" cy="317520"/>
          </a:xfrm>
        </p:grpSpPr>
        <p:sp>
          <p:nvSpPr>
            <p:cNvPr id="10" name="Freeform 1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1" name="Group 11"/>
          <p:cNvGrpSpPr/>
          <p:nvPr/>
        </p:nvGrpSpPr>
        <p:grpSpPr>
          <a:xfrm>
            <a:off x="4189632" y="3892104"/>
            <a:ext cx="1047779" cy="1124013"/>
            <a:chOff x="0" y="0"/>
            <a:chExt cx="2127600" cy="2282400"/>
          </a:xfrm>
        </p:grpSpPr>
        <p:sp>
          <p:nvSpPr>
            <p:cNvPr id="12" name="Freeform 1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5" name="Group 15"/>
          <p:cNvGrpSpPr/>
          <p:nvPr/>
        </p:nvGrpSpPr>
        <p:grpSpPr>
          <a:xfrm>
            <a:off x="10740981" y="3956411"/>
            <a:ext cx="4595005" cy="3573491"/>
            <a:chOff x="0" y="0"/>
            <a:chExt cx="1210207" cy="941166"/>
          </a:xfrm>
        </p:grpSpPr>
        <p:sp>
          <p:nvSpPr>
            <p:cNvPr id="16" name="Freeform 16"/>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7" name="TextBox 17"/>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1725457" y="3823865"/>
            <a:ext cx="157787" cy="156369"/>
            <a:chOff x="0" y="0"/>
            <a:chExt cx="320400" cy="317520"/>
          </a:xfrm>
        </p:grpSpPr>
        <p:sp>
          <p:nvSpPr>
            <p:cNvPr id="19" name="Freeform 1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0" name="Group 20"/>
          <p:cNvGrpSpPr/>
          <p:nvPr/>
        </p:nvGrpSpPr>
        <p:grpSpPr>
          <a:xfrm>
            <a:off x="10756576" y="3808064"/>
            <a:ext cx="1047779" cy="1124013"/>
            <a:chOff x="0" y="0"/>
            <a:chExt cx="2127600" cy="2282400"/>
          </a:xfrm>
        </p:grpSpPr>
        <p:sp>
          <p:nvSpPr>
            <p:cNvPr id="21" name="Freeform 2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33" name="TextBox 33"/>
          <p:cNvSpPr txBox="1"/>
          <p:nvPr/>
        </p:nvSpPr>
        <p:spPr>
          <a:xfrm>
            <a:off x="895439" y="854955"/>
            <a:ext cx="16424789" cy="2762744"/>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Q2: Is crime increased during certain months in a year?</a:t>
            </a:r>
          </a:p>
          <a:p>
            <a:pPr lvl="1" algn="ctr">
              <a:lnSpc>
                <a:spcPts val="7291"/>
              </a:lnSpc>
              <a:spcBef>
                <a:spcPct val="0"/>
              </a:spcBef>
            </a:pPr>
            <a:endParaRPr lang="en-US" sz="5283" u="none" strike="noStrike" spc="184" dirty="0">
              <a:solidFill>
                <a:srgbClr val="010101"/>
              </a:solidFill>
              <a:latin typeface="Archivo Black"/>
            </a:endParaRPr>
          </a:p>
        </p:txBody>
      </p:sp>
      <p:sp>
        <p:nvSpPr>
          <p:cNvPr id="36" name="TextBox 36"/>
          <p:cNvSpPr txBox="1"/>
          <p:nvPr/>
        </p:nvSpPr>
        <p:spPr>
          <a:xfrm>
            <a:off x="4648200" y="4381234"/>
            <a:ext cx="4136437" cy="3172150"/>
          </a:xfrm>
          <a:prstGeom prst="rect">
            <a:avLst/>
          </a:prstGeom>
        </p:spPr>
        <p:txBody>
          <a:bodyPr wrap="square" lIns="0" tIns="0" rIns="0" bIns="0" rtlCol="0" anchor="t">
            <a:spAutoFit/>
          </a:bodyPr>
          <a:lstStyle/>
          <a:p>
            <a:r>
              <a:rPr lang="en-US" sz="3200" dirty="0">
                <a:latin typeface="Montserrat Light" panose="00000400000000000000" pitchFamily="2" charset="0"/>
              </a:rPr>
              <a:t>       Aside: the same month over different years does not see a significant change in crime rates</a:t>
            </a:r>
          </a:p>
          <a:p>
            <a:pPr>
              <a:lnSpc>
                <a:spcPts val="1773"/>
              </a:lnSpc>
            </a:pPr>
            <a:r>
              <a:rPr lang="en-US" sz="1400" spc="125" dirty="0">
                <a:solidFill>
                  <a:srgbClr val="000000"/>
                </a:solidFill>
                <a:latin typeface="Montserrat Light"/>
              </a:rPr>
              <a:t>.</a:t>
            </a:r>
          </a:p>
        </p:txBody>
      </p:sp>
      <p:sp>
        <p:nvSpPr>
          <p:cNvPr id="39" name="TextBox 39"/>
          <p:cNvSpPr txBox="1"/>
          <p:nvPr/>
        </p:nvSpPr>
        <p:spPr>
          <a:xfrm>
            <a:off x="11062687" y="5041719"/>
            <a:ext cx="3967826" cy="1691169"/>
          </a:xfrm>
          <a:prstGeom prst="rect">
            <a:avLst/>
          </a:prstGeom>
        </p:spPr>
        <p:txBody>
          <a:bodyPr wrap="square" lIns="0" tIns="0" rIns="0" bIns="0" rtlCol="0" anchor="t">
            <a:spAutoFit/>
          </a:bodyPr>
          <a:lstStyle/>
          <a:p>
            <a:r>
              <a:rPr lang="en-US" sz="3200" spc="125" dirty="0">
                <a:solidFill>
                  <a:srgbClr val="000000"/>
                </a:solidFill>
                <a:latin typeface="Montserrat Light"/>
              </a:rPr>
              <a:t>Vehicle stolen is number 1, but is it significant?</a:t>
            </a:r>
          </a:p>
          <a:p>
            <a:pPr>
              <a:lnSpc>
                <a:spcPts val="1773"/>
              </a:lnSpc>
            </a:pPr>
            <a:r>
              <a:rPr lang="en-US" sz="1285" spc="125" dirty="0">
                <a:solidFill>
                  <a:srgbClr val="000000"/>
                </a:solidFill>
                <a:latin typeface="Montserrat Light"/>
              </a:rPr>
              <a:t>.</a:t>
            </a:r>
          </a:p>
        </p:txBody>
      </p:sp>
    </p:spTree>
    <p:extLst>
      <p:ext uri="{BB962C8B-B14F-4D97-AF65-F5344CB8AC3E}">
        <p14:creationId xmlns:p14="http://schemas.microsoft.com/office/powerpoint/2010/main" val="1821461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2523</Words>
  <Application>Microsoft Office PowerPoint</Application>
  <PresentationFormat>Custom</PresentationFormat>
  <Paragraphs>196</Paragraphs>
  <Slides>36</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Montserrat Classic Bold</vt:lpstr>
      <vt:lpstr>Optima</vt:lpstr>
      <vt:lpstr>Calibri</vt:lpstr>
      <vt:lpstr>source-serif-pro</vt:lpstr>
      <vt:lpstr>Calibri Light</vt:lpstr>
      <vt:lpstr>Montserrat Light</vt:lpstr>
      <vt:lpstr>Archivo Black</vt:lpstr>
      <vt:lpstr>Montserrat Light Bold</vt:lpstr>
      <vt:lpstr>var(--headline-font)</vt:lpstr>
      <vt:lpstr>Arial</vt:lpstr>
      <vt:lpstr>Söhne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LA</dc:title>
  <dc:creator>Daisy</dc:creator>
  <cp:lastModifiedBy>Jia Xin Sun</cp:lastModifiedBy>
  <cp:revision>2</cp:revision>
  <dcterms:created xsi:type="dcterms:W3CDTF">2006-08-16T00:00:00Z</dcterms:created>
  <dcterms:modified xsi:type="dcterms:W3CDTF">2023-12-15T00:19:13Z</dcterms:modified>
  <dc:identifier>DAF2-UTHWk4</dc:identifier>
</cp:coreProperties>
</file>